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 id="2147483729" r:id="rId5"/>
  </p:sldMasterIdLst>
  <p:notesMasterIdLst>
    <p:notesMasterId r:id="rId29"/>
  </p:notesMasterIdLst>
  <p:handoutMasterIdLst>
    <p:handoutMasterId r:id="rId30"/>
  </p:handoutMasterIdLst>
  <p:sldIdLst>
    <p:sldId id="268" r:id="rId6"/>
    <p:sldId id="263" r:id="rId7"/>
    <p:sldId id="259" r:id="rId8"/>
    <p:sldId id="269" r:id="rId9"/>
    <p:sldId id="270" r:id="rId10"/>
    <p:sldId id="282" r:id="rId11"/>
    <p:sldId id="272" r:id="rId12"/>
    <p:sldId id="273" r:id="rId13"/>
    <p:sldId id="274" r:id="rId14"/>
    <p:sldId id="275" r:id="rId15"/>
    <p:sldId id="276" r:id="rId16"/>
    <p:sldId id="277" r:id="rId17"/>
    <p:sldId id="278" r:id="rId18"/>
    <p:sldId id="279" r:id="rId19"/>
    <p:sldId id="280" r:id="rId20"/>
    <p:sldId id="286" r:id="rId21"/>
    <p:sldId id="281" r:id="rId22"/>
    <p:sldId id="283" r:id="rId23"/>
    <p:sldId id="285" r:id="rId24"/>
    <p:sldId id="287" r:id="rId25"/>
    <p:sldId id="289" r:id="rId26"/>
    <p:sldId id="288" r:id="rId27"/>
    <p:sldId id="26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2" pos="3840" userDrawn="1">
          <p15:clr>
            <a:srgbClr val="A4A3A4"/>
          </p15:clr>
        </p15:guide>
        <p15:guide id="3" pos="597" userDrawn="1">
          <p15:clr>
            <a:srgbClr val="A4A3A4"/>
          </p15:clr>
        </p15:guide>
        <p15:guide id="4" orient="horz" pos="2160">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14067"/>
    <a:srgbClr val="3F3F3F"/>
    <a:srgbClr val="014E7D"/>
    <a:srgbClr val="013657"/>
    <a:srgbClr val="01456F"/>
    <a:srgbClr val="014B79"/>
    <a:srgbClr val="0937C9"/>
    <a:srgbClr val="002774"/>
    <a:srgbClr val="929A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74" autoAdjust="0"/>
  </p:normalViewPr>
  <p:slideViewPr>
    <p:cSldViewPr snapToGrid="0" showGuides="1">
      <p:cViewPr>
        <p:scale>
          <a:sx n="68" d="100"/>
          <a:sy n="68" d="100"/>
        </p:scale>
        <p:origin x="-726" y="-120"/>
      </p:cViewPr>
      <p:guideLst>
        <p:guide orient="horz" pos="2160"/>
        <p:guide pos="3840"/>
        <p:guide pos="597"/>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E8BEDA40-91A9-49DC-B402-0EBE674AAEA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E8CBB508-5589-42E7-A433-D119AC0FFB7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72BFC85-49E4-447A-A7E3-16153CB2FE2A}" type="datetimeFigureOut">
              <a:rPr lang="en-US" smtClean="0"/>
              <a:t>5/26/2023</a:t>
            </a:fld>
            <a:endParaRPr lang="en-US" dirty="0"/>
          </a:p>
        </p:txBody>
      </p:sp>
      <p:sp>
        <p:nvSpPr>
          <p:cNvPr id="4" name="Footer Placeholder 3">
            <a:extLst>
              <a:ext uri="{FF2B5EF4-FFF2-40B4-BE49-F238E27FC236}">
                <a16:creationId xmlns="" xmlns:a16="http://schemas.microsoft.com/office/drawing/2014/main" id="{E9232ABA-B33A-4B3B-8412-C1773FBF3D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BAB1832E-3B48-42CB-80A7-CD8E48D52DD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1072A3-100F-40A9-915F-8D2D9E6962D8}" type="slidenum">
              <a:rPr lang="en-US" smtClean="0"/>
              <a:t>‹#›</a:t>
            </a:fld>
            <a:endParaRPr lang="en-US" dirty="0"/>
          </a:p>
        </p:txBody>
      </p:sp>
    </p:spTree>
    <p:extLst>
      <p:ext uri="{BB962C8B-B14F-4D97-AF65-F5344CB8AC3E}">
        <p14:creationId xmlns:p14="http://schemas.microsoft.com/office/powerpoint/2010/main" val="51353712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71B50E-4C60-4F9E-B773-52059170945B}" type="datetimeFigureOut">
              <a:rPr lang="en-US" noProof="0" smtClean="0"/>
              <a:t>5/26/2023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230CFA-805A-4FD3-B3A0-DAAA5993DA17}" type="slidenum">
              <a:rPr lang="en-US" noProof="0" smtClean="0"/>
              <a:t>‹#›</a:t>
            </a:fld>
            <a:endParaRPr lang="en-US" noProof="0" dirty="0"/>
          </a:p>
        </p:txBody>
      </p:sp>
    </p:spTree>
    <p:extLst>
      <p:ext uri="{BB962C8B-B14F-4D97-AF65-F5344CB8AC3E}">
        <p14:creationId xmlns:p14="http://schemas.microsoft.com/office/powerpoint/2010/main" val="798927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11" name="Right Triangle 10">
            <a:extLst>
              <a:ext uri="{FF2B5EF4-FFF2-40B4-BE49-F238E27FC236}">
                <a16:creationId xmlns="" xmlns:a16="http://schemas.microsoft.com/office/drawing/2014/main" id="{037924D2-2AB4-4BE1-9687-836615C72DFC}"/>
              </a:ext>
            </a:extLst>
          </p:cNvPr>
          <p:cNvSpPr/>
          <p:nvPr userDrawn="1"/>
        </p:nvSpPr>
        <p:spPr>
          <a:xfrm flipV="1">
            <a:off x="0" y="-6"/>
            <a:ext cx="10625328" cy="5404110"/>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5" name="Picture Placeholder 24">
            <a:extLst>
              <a:ext uri="{FF2B5EF4-FFF2-40B4-BE49-F238E27FC236}">
                <a16:creationId xmlns="" xmlns:a16="http://schemas.microsoft.com/office/drawing/2014/main" id="{73B47EE6-EDE6-4881-B456-B37D9C1ADE3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chor="ctr">
            <a:noAutofit/>
          </a:bodyPr>
          <a:lstStyle>
            <a:lvl1pPr marL="0" indent="0" algn="ctr">
              <a:buNone/>
              <a:defRPr>
                <a:solidFill>
                  <a:schemeClr val="tx1"/>
                </a:solidFill>
              </a:defRPr>
            </a:lvl1pPr>
          </a:lstStyle>
          <a:p>
            <a:r>
              <a:rPr lang="en-US" noProof="0"/>
              <a:t>Click icon to add picture</a:t>
            </a:r>
            <a:endParaRPr lang="en-US" noProof="0" dirty="0"/>
          </a:p>
        </p:txBody>
      </p:sp>
      <p:cxnSp>
        <p:nvCxnSpPr>
          <p:cNvPr id="18" name="Straight Connector 17">
            <a:extLst>
              <a:ext uri="{FF2B5EF4-FFF2-40B4-BE49-F238E27FC236}">
                <a16:creationId xmlns=""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
        <p:nvSpPr>
          <p:cNvPr id="3" name="Subtitle 2" title="Subtitle">
            <a:extLst>
              <a:ext uri="{FF2B5EF4-FFF2-40B4-BE49-F238E27FC236}">
                <a16:creationId xmlns=""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a:lstStyle>
            <a:lvl1pPr marL="0" indent="0" algn="l">
              <a:buNone/>
              <a:defRPr sz="2400" b="0" i="0" spc="300">
                <a:solidFill>
                  <a:schemeClr val="accent6"/>
                </a:solidFill>
                <a:latin typeface="+mn-lt"/>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SUBTITLE</a:t>
            </a:r>
          </a:p>
        </p:txBody>
      </p:sp>
      <p:cxnSp>
        <p:nvCxnSpPr>
          <p:cNvPr id="9" name="Straight Connector 8">
            <a:extLst>
              <a:ext uri="{FF2B5EF4-FFF2-40B4-BE49-F238E27FC236}">
                <a16:creationId xmlns=""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0045013"/>
      </p:ext>
    </p:extLst>
  </p:cSld>
  <p:clrMapOvr>
    <a:masterClrMapping/>
  </p:clrMapOvr>
  <p:extLst>
    <p:ext uri="{DCECCB84-F9BA-43D5-87BE-67443E8EF086}">
      <p15:sldGuideLst xmlns="" xmlns:p15="http://schemas.microsoft.com/office/powerpoint/2012/main">
        <p15:guide id="1" orient="horz" pos="2160" userDrawn="1">
          <p15:clr>
            <a:srgbClr val="FBAE40"/>
          </p15:clr>
        </p15:guide>
        <p15:guide id="2" pos="7537" userDrawn="1">
          <p15:clr>
            <a:srgbClr val="FBAE40"/>
          </p15:clr>
        </p15:guide>
        <p15:guide id="3" pos="138" userDrawn="1">
          <p15:clr>
            <a:srgbClr val="FBAE40"/>
          </p15:clr>
        </p15:guide>
        <p15:guide id="4" orient="horz" pos="4178" userDrawn="1">
          <p15:clr>
            <a:srgbClr val="FBAE40"/>
          </p15:clr>
        </p15:guide>
        <p15:guide id="5" orient="horz" pos="142" userDrawn="1">
          <p15:clr>
            <a:srgbClr val="FBAE40"/>
          </p15:clr>
        </p15:guide>
        <p15:guide id="6" pos="2457" userDrawn="1">
          <p15:clr>
            <a:srgbClr val="FBAE40"/>
          </p15:clr>
        </p15:guide>
        <p15:guide id="7" pos="43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Right Triangle 10">
            <a:extLst>
              <a:ext uri="{FF2B5EF4-FFF2-40B4-BE49-F238E27FC236}">
                <a16:creationId xmlns="" xmlns:a16="http://schemas.microsoft.com/office/drawing/2014/main" id="{037924D2-2AB4-4BE1-9687-836615C72DFC}"/>
              </a:ext>
            </a:extLst>
          </p:cNvPr>
          <p:cNvSpPr/>
          <p:nvPr userDrawn="1"/>
        </p:nvSpPr>
        <p:spPr>
          <a:xfrm flipV="1">
            <a:off x="0" y="-6"/>
            <a:ext cx="10625328" cy="5404110"/>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
        <p:nvSpPr>
          <p:cNvPr id="3" name="Subtitle 2" title="Subtitle">
            <a:extLst>
              <a:ext uri="{FF2B5EF4-FFF2-40B4-BE49-F238E27FC236}">
                <a16:creationId xmlns=""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a:lstStyle>
            <a:lvl1pPr marL="0" indent="0" algn="l">
              <a:buNone/>
              <a:defRPr sz="2400" b="0" i="0" spc="300">
                <a:solidFill>
                  <a:schemeClr val="accent6"/>
                </a:solidFill>
                <a:latin typeface="+mn-lt"/>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9" name="Straight Connector 8">
            <a:extLst>
              <a:ext uri="{FF2B5EF4-FFF2-40B4-BE49-F238E27FC236}">
                <a16:creationId xmlns=""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4561729"/>
      </p:ext>
    </p:extLst>
  </p:cSld>
  <p:clrMapOvr>
    <a:masterClrMapping/>
  </p:clrMapOvr>
  <p:extLst>
    <p:ext uri="{DCECCB84-F9BA-43D5-87BE-67443E8EF086}">
      <p15:sldGuideLst xmlns=""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9" name="Right Triangle 18">
            <a:extLst>
              <a:ext uri="{FF2B5EF4-FFF2-40B4-BE49-F238E27FC236}">
                <a16:creationId xmlns="" xmlns:a16="http://schemas.microsoft.com/office/drawing/2014/main" id="{71D0E8AA-902F-440D-9C55-2A391C22396A}"/>
              </a:ext>
            </a:extLst>
          </p:cNvPr>
          <p:cNvSpPr/>
          <p:nvPr userDrawn="1"/>
        </p:nvSpPr>
        <p:spPr>
          <a:xfrm flipV="1">
            <a:off x="0" y="-6"/>
            <a:ext cx="10625328" cy="5404110"/>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arallelogram 16">
            <a:extLst>
              <a:ext uri="{FF2B5EF4-FFF2-40B4-BE49-F238E27FC236}">
                <a16:creationId xmlns=""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itle 1" title="Title">
            <a:extLst>
              <a:ext uri="{FF2B5EF4-FFF2-40B4-BE49-F238E27FC236}">
                <a16:creationId xmlns=""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anchor="b">
            <a:normAutofit/>
          </a:bodyPr>
          <a:lstStyle>
            <a:lvl1pPr>
              <a:defRPr sz="4000" b="1">
                <a:solidFill>
                  <a:schemeClr val="accent1"/>
                </a:solidFill>
                <a:latin typeface="+mj-lt"/>
                <a:cs typeface="Calibri Light" panose="020F0302020204030204" pitchFamily="34" charset="0"/>
              </a:defRPr>
            </a:lvl1pPr>
          </a:lstStyle>
          <a:p>
            <a:r>
              <a:rPr lang="en-US" noProof="0"/>
              <a:t>Click To Edit Master Title Style</a:t>
            </a:r>
          </a:p>
        </p:txBody>
      </p:sp>
      <p:sp>
        <p:nvSpPr>
          <p:cNvPr id="101" name="Text Placeholder 2" title="Subtitle">
            <a:extLst>
              <a:ext uri="{FF2B5EF4-FFF2-40B4-BE49-F238E27FC236}">
                <a16:creationId xmlns=""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a:normAutofit/>
          </a:bodyPr>
          <a:lstStyle>
            <a:lvl1pPr marL="0" indent="0">
              <a:buNone/>
              <a:defRPr sz="2000" b="0" i="0" spc="300">
                <a:solidFill>
                  <a:schemeClr val="accent6"/>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Parallelogram 24">
            <a:extLst>
              <a:ext uri="{FF2B5EF4-FFF2-40B4-BE49-F238E27FC236}">
                <a16:creationId xmlns=""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26" name="Straight Connector 25">
            <a:extLst>
              <a:ext uri="{FF2B5EF4-FFF2-40B4-BE49-F238E27FC236}">
                <a16:creationId xmlns=""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Parallelogram 23">
            <a:extLst>
              <a:ext uri="{FF2B5EF4-FFF2-40B4-BE49-F238E27FC236}">
                <a16:creationId xmlns=""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00786568"/>
      </p:ext>
    </p:extLst>
  </p:cSld>
  <p:clrMapOvr>
    <a:masterClrMapping/>
  </p:clrMapOvr>
  <p:extLst>
    <p:ext uri="{DCECCB84-F9BA-43D5-87BE-67443E8EF086}">
      <p15:sldGuideLst xmlns="" xmlns:p15="http://schemas.microsoft.com/office/powerpoint/2012/main">
        <p15:guide id="1" orient="horz" pos="2183">
          <p15:clr>
            <a:srgbClr val="FBAE40"/>
          </p15:clr>
        </p15:guide>
        <p15:guide id="2" pos="3840">
          <p15:clr>
            <a:srgbClr val="FBAE40"/>
          </p15:clr>
        </p15:guide>
        <p15:guide id="3" pos="143">
          <p15:clr>
            <a:srgbClr val="FBAE40"/>
          </p15:clr>
        </p15:guide>
        <p15:guide id="4" orient="horz" pos="4170">
          <p15:clr>
            <a:srgbClr val="FBAE40"/>
          </p15:clr>
        </p15:guide>
        <p15:guide id="5" pos="7537">
          <p15:clr>
            <a:srgbClr val="FBAE40"/>
          </p15:clr>
        </p15:guide>
        <p15:guide id="6" orient="horz" pos="14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22" name="Straight Connector 21">
            <a:extLst>
              <a:ext uri="{FF2B5EF4-FFF2-40B4-BE49-F238E27FC236}">
                <a16:creationId xmlns=""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accent6"/>
                </a:solidFill>
                <a:latin typeface="Arial Black" panose="020B0A04020102020204" pitchFamily="34" charset="0"/>
              </a:rPr>
              <a:t>FR</a:t>
            </a:r>
          </a:p>
        </p:txBody>
      </p:sp>
      <p:sp>
        <p:nvSpPr>
          <p:cNvPr id="36" name="Parallelogram 35">
            <a:extLst>
              <a:ext uri="{FF2B5EF4-FFF2-40B4-BE49-F238E27FC236}">
                <a16:creationId xmlns=""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accent1"/>
                </a:solidFill>
              </a:defRPr>
            </a:lvl1pPr>
          </a:lstStyle>
          <a:p>
            <a:r>
              <a:rPr lang="en-US" noProof="0"/>
              <a:t>Click to Edit Master Title Style </a:t>
            </a:r>
          </a:p>
        </p:txBody>
      </p:sp>
      <p:sp>
        <p:nvSpPr>
          <p:cNvPr id="29" name="Content Placeholder 2">
            <a:extLst>
              <a:ext uri="{FF2B5EF4-FFF2-40B4-BE49-F238E27FC236}">
                <a16:creationId xmlns="" xmlns:a16="http://schemas.microsoft.com/office/drawing/2014/main" id="{1FAE0C34-9220-45F0-9FC2-9FE7C994E7BD}"/>
              </a:ext>
            </a:extLst>
          </p:cNvPr>
          <p:cNvSpPr>
            <a:spLocks noGrp="1"/>
          </p:cNvSpPr>
          <p:nvPr>
            <p:ph idx="1"/>
          </p:nvPr>
        </p:nvSpPr>
        <p:spPr>
          <a:xfrm>
            <a:off x="518678" y="1671924"/>
            <a:ext cx="10835122" cy="4505039"/>
          </a:xfrm>
          <a:prstGeom prst="rect">
            <a:avLst/>
          </a:prstGeom>
        </p:spPr>
        <p:txBody>
          <a:bodyPr/>
          <a:lstStyle>
            <a:lvl1pPr>
              <a:buClr>
                <a:schemeClr val="accent2"/>
              </a:buClr>
              <a:defRPr>
                <a:solidFill>
                  <a:schemeClr val="tx1"/>
                </a:solidFill>
              </a:defRPr>
            </a:lvl1pPr>
            <a:lvl2pPr>
              <a:buClr>
                <a:schemeClr val="accent2"/>
              </a:buClr>
              <a:defRPr>
                <a:solidFill>
                  <a:schemeClr val="tx1"/>
                </a:solidFill>
              </a:defRPr>
            </a:lvl2pPr>
            <a:lvl3pPr>
              <a:buClr>
                <a:schemeClr val="accent2"/>
              </a:buClr>
              <a:defRPr>
                <a:solidFill>
                  <a:schemeClr val="tx1"/>
                </a:solidFill>
              </a:defRPr>
            </a:lvl3pPr>
            <a:lvl4pPr>
              <a:buClr>
                <a:schemeClr val="accent2"/>
              </a:buClr>
              <a:defRPr>
                <a:solidFill>
                  <a:schemeClr val="tx1"/>
                </a:solidFill>
              </a:defRPr>
            </a:lvl4pPr>
            <a:lvl5pPr>
              <a:buClr>
                <a:schemeClr val="accent2"/>
              </a:buClr>
              <a:defRPr>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543430437"/>
      </p:ext>
    </p:extLst>
  </p:cSld>
  <p:clrMapOvr>
    <a:masterClrMapping/>
  </p:clrMapOvr>
  <p:extLst>
    <p:ext uri="{DCECCB84-F9BA-43D5-87BE-67443E8EF086}">
      <p15:sldGuideLst xmlns=""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22" name="Straight Connector 21">
            <a:extLst>
              <a:ext uri="{FF2B5EF4-FFF2-40B4-BE49-F238E27FC236}">
                <a16:creationId xmlns=""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accent6"/>
                </a:solidFill>
                <a:latin typeface="Arial Black" panose="020B0A04020102020204" pitchFamily="34" charset="0"/>
              </a:rPr>
              <a:t>FR</a:t>
            </a:r>
          </a:p>
        </p:txBody>
      </p:sp>
      <p:sp>
        <p:nvSpPr>
          <p:cNvPr id="36" name="Parallelogram 35">
            <a:extLst>
              <a:ext uri="{FF2B5EF4-FFF2-40B4-BE49-F238E27FC236}">
                <a16:creationId xmlns=""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accent1"/>
                </a:solidFill>
              </a:defRPr>
            </a:lvl1pPr>
          </a:lstStyle>
          <a:p>
            <a:r>
              <a:rPr lang="en-US" noProof="0"/>
              <a:t>Click to Edit Master Title Style </a:t>
            </a:r>
          </a:p>
        </p:txBody>
      </p:sp>
      <p:sp>
        <p:nvSpPr>
          <p:cNvPr id="14" name="Content Placeholder 2">
            <a:extLst>
              <a:ext uri="{FF2B5EF4-FFF2-40B4-BE49-F238E27FC236}">
                <a16:creationId xmlns="" xmlns:a16="http://schemas.microsoft.com/office/drawing/2014/main" id="{217F9213-0142-420B-A84D-C5627A0C81E4}"/>
              </a:ext>
            </a:extLst>
          </p:cNvPr>
          <p:cNvSpPr>
            <a:spLocks noGrp="1"/>
          </p:cNvSpPr>
          <p:nvPr>
            <p:ph sz="half" idx="1"/>
          </p:nvPr>
        </p:nvSpPr>
        <p:spPr>
          <a:xfrm>
            <a:off x="529687" y="1651044"/>
            <a:ext cx="5181600" cy="4525919"/>
          </a:xfrm>
          <a:prstGeom prst="rect">
            <a:avLst/>
          </a:prstGeom>
        </p:spPr>
        <p:txBody>
          <a:bodyPr/>
          <a:lstStyle>
            <a:lvl1pPr>
              <a:buClr>
                <a:schemeClr val="accent2"/>
              </a:buClr>
              <a:defRPr>
                <a:solidFill>
                  <a:schemeClr val="tx1"/>
                </a:solidFill>
              </a:defRPr>
            </a:lvl1pPr>
            <a:lvl2pPr>
              <a:buClr>
                <a:schemeClr val="accent2"/>
              </a:buClr>
              <a:defRPr>
                <a:solidFill>
                  <a:schemeClr val="tx1"/>
                </a:solidFill>
              </a:defRPr>
            </a:lvl2pPr>
            <a:lvl3pPr>
              <a:buClr>
                <a:schemeClr val="accent2"/>
              </a:buClr>
              <a:defRPr>
                <a:solidFill>
                  <a:schemeClr val="tx1"/>
                </a:solidFill>
              </a:defRPr>
            </a:lvl3pPr>
            <a:lvl4pPr>
              <a:buClr>
                <a:schemeClr val="accent2"/>
              </a:buClr>
              <a:defRPr>
                <a:solidFill>
                  <a:schemeClr val="tx1"/>
                </a:solidFill>
              </a:defRPr>
            </a:lvl4pPr>
            <a:lvl5pPr>
              <a:buClr>
                <a:schemeClr val="accent2"/>
              </a:buClr>
              <a:defRPr>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3">
            <a:extLst>
              <a:ext uri="{FF2B5EF4-FFF2-40B4-BE49-F238E27FC236}">
                <a16:creationId xmlns="" xmlns:a16="http://schemas.microsoft.com/office/drawing/2014/main" id="{8014328B-D576-4B5C-A4AE-CF98318929FE}"/>
              </a:ext>
            </a:extLst>
          </p:cNvPr>
          <p:cNvSpPr>
            <a:spLocks noGrp="1"/>
          </p:cNvSpPr>
          <p:nvPr>
            <p:ph sz="half" idx="2"/>
          </p:nvPr>
        </p:nvSpPr>
        <p:spPr>
          <a:xfrm>
            <a:off x="6172200" y="1651044"/>
            <a:ext cx="5181600" cy="4525919"/>
          </a:xfrm>
          <a:prstGeom prst="rect">
            <a:avLst/>
          </a:prstGeom>
        </p:spPr>
        <p:txBody>
          <a:bodyPr/>
          <a:lstStyle>
            <a:lvl1pPr>
              <a:buClr>
                <a:schemeClr val="accent2"/>
              </a:buClr>
              <a:defRPr>
                <a:solidFill>
                  <a:schemeClr val="tx1"/>
                </a:solidFill>
              </a:defRPr>
            </a:lvl1pPr>
            <a:lvl2pPr>
              <a:buClr>
                <a:schemeClr val="accent2"/>
              </a:buClr>
              <a:defRPr>
                <a:solidFill>
                  <a:schemeClr val="tx1"/>
                </a:solidFill>
              </a:defRPr>
            </a:lvl2pPr>
            <a:lvl3pPr>
              <a:buClr>
                <a:schemeClr val="accent2"/>
              </a:buClr>
              <a:defRPr>
                <a:solidFill>
                  <a:schemeClr val="tx1"/>
                </a:solidFill>
              </a:defRPr>
            </a:lvl3pPr>
            <a:lvl4pPr>
              <a:buClr>
                <a:schemeClr val="accent2"/>
              </a:buClr>
              <a:defRPr>
                <a:solidFill>
                  <a:schemeClr val="tx1"/>
                </a:solidFill>
              </a:defRPr>
            </a:lvl4pPr>
            <a:lvl5pPr>
              <a:buClr>
                <a:schemeClr val="accent2"/>
              </a:buClr>
              <a:defRPr>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84813166"/>
      </p:ext>
    </p:extLst>
  </p:cSld>
  <p:clrMapOvr>
    <a:masterClrMapping/>
  </p:clrMapOvr>
  <p:extLst>
    <p:ext uri="{DCECCB84-F9BA-43D5-87BE-67443E8EF086}">
      <p15:sldGuideLst xmlns=""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cxnSp>
        <p:nvCxnSpPr>
          <p:cNvPr id="22" name="Straight Connector 21">
            <a:extLst>
              <a:ext uri="{FF2B5EF4-FFF2-40B4-BE49-F238E27FC236}">
                <a16:creationId xmlns=""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accent6"/>
                </a:solidFill>
                <a:latin typeface="Arial Black" panose="020B0A04020102020204" pitchFamily="34" charset="0"/>
              </a:rPr>
              <a:t>FR</a:t>
            </a:r>
          </a:p>
        </p:txBody>
      </p:sp>
      <p:sp>
        <p:nvSpPr>
          <p:cNvPr id="36" name="Parallelogram 35">
            <a:extLst>
              <a:ext uri="{FF2B5EF4-FFF2-40B4-BE49-F238E27FC236}">
                <a16:creationId xmlns=""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accent1"/>
                </a:solidFill>
              </a:defRPr>
            </a:lvl1pPr>
          </a:lstStyle>
          <a:p>
            <a:r>
              <a:rPr lang="en-US" noProof="0"/>
              <a:t>Click to Edit Master Title Style </a:t>
            </a:r>
          </a:p>
        </p:txBody>
      </p:sp>
      <p:sp>
        <p:nvSpPr>
          <p:cNvPr id="18" name="Text Placeholder 2">
            <a:extLst>
              <a:ext uri="{FF2B5EF4-FFF2-40B4-BE49-F238E27FC236}">
                <a16:creationId xmlns="" xmlns:a16="http://schemas.microsoft.com/office/drawing/2014/main" id="{82BFF385-445D-4DBB-9773-F99669415884}"/>
              </a:ext>
            </a:extLst>
          </p:cNvPr>
          <p:cNvSpPr>
            <a:spLocks noGrp="1"/>
          </p:cNvSpPr>
          <p:nvPr>
            <p:ph type="body" idx="1"/>
          </p:nvPr>
        </p:nvSpPr>
        <p:spPr>
          <a:xfrm>
            <a:off x="518678" y="1681163"/>
            <a:ext cx="5382501" cy="823912"/>
          </a:xfrm>
          <a:prstGeom prst="rect">
            <a:avLst/>
          </a:prstGeom>
        </p:spPr>
        <p:txBody>
          <a:bodyPr anchor="b"/>
          <a:lstStyle>
            <a:lvl1pPr marL="0" indent="0">
              <a:buNone/>
              <a:defRPr lang="en-US" b="1" dirty="0">
                <a:solidFill>
                  <a:schemeClr val="accent6"/>
                </a:solidFill>
              </a:defRPr>
            </a:lvl1pPr>
          </a:lstStyle>
          <a:p>
            <a:pPr marL="228600" lvl="0" indent="-228600"/>
            <a:r>
              <a:rPr lang="en-US" noProof="0"/>
              <a:t>Edit Master text styles</a:t>
            </a:r>
          </a:p>
        </p:txBody>
      </p:sp>
      <p:sp>
        <p:nvSpPr>
          <p:cNvPr id="20" name="Text Placeholder 4">
            <a:extLst>
              <a:ext uri="{FF2B5EF4-FFF2-40B4-BE49-F238E27FC236}">
                <a16:creationId xmlns="" xmlns:a16="http://schemas.microsoft.com/office/drawing/2014/main" id="{311B1CFE-1B35-4B5C-B40A-DC5ADF211B5C}"/>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1" name="Content Placeholder 5">
            <a:extLst>
              <a:ext uri="{FF2B5EF4-FFF2-40B4-BE49-F238E27FC236}">
                <a16:creationId xmlns="" xmlns:a16="http://schemas.microsoft.com/office/drawing/2014/main" id="{1CE840E8-D596-479D-AE97-E88F42DC1B13}"/>
              </a:ext>
            </a:extLst>
          </p:cNvPr>
          <p:cNvSpPr>
            <a:spLocks noGrp="1"/>
          </p:cNvSpPr>
          <p:nvPr>
            <p:ph sz="quarter" idx="4"/>
          </p:nvPr>
        </p:nvSpPr>
        <p:spPr>
          <a:xfrm>
            <a:off x="6172200" y="2505075"/>
            <a:ext cx="5183188" cy="3684588"/>
          </a:xfrm>
          <a:prstGeom prst="rect">
            <a:avLst/>
          </a:prstGeom>
        </p:spPr>
        <p:txBody>
          <a:bodyPr/>
          <a:lstStyle>
            <a:lvl1pPr>
              <a:buClr>
                <a:schemeClr val="accent2"/>
              </a:buClr>
              <a:defRPr>
                <a:solidFill>
                  <a:schemeClr val="tx1"/>
                </a:solidFill>
              </a:defRPr>
            </a:lvl1pPr>
            <a:lvl2pPr>
              <a:buClr>
                <a:schemeClr val="accent2"/>
              </a:buClr>
              <a:defRPr>
                <a:solidFill>
                  <a:schemeClr val="tx1"/>
                </a:solidFill>
              </a:defRPr>
            </a:lvl2pPr>
            <a:lvl3pPr>
              <a:buClr>
                <a:schemeClr val="accent2"/>
              </a:buClr>
              <a:defRPr>
                <a:solidFill>
                  <a:schemeClr val="tx1"/>
                </a:solidFill>
              </a:defRPr>
            </a:lvl3pPr>
            <a:lvl4pPr>
              <a:buClr>
                <a:schemeClr val="accent2"/>
              </a:buClr>
              <a:defRPr>
                <a:solidFill>
                  <a:schemeClr val="tx1"/>
                </a:solidFill>
              </a:defRPr>
            </a:lvl4pPr>
            <a:lvl5pPr>
              <a:buClr>
                <a:schemeClr val="accent2"/>
              </a:buClr>
              <a:defRPr>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 name="Content Placeholder 3">
            <a:extLst>
              <a:ext uri="{FF2B5EF4-FFF2-40B4-BE49-F238E27FC236}">
                <a16:creationId xmlns="" xmlns:a16="http://schemas.microsoft.com/office/drawing/2014/main" id="{B9A68D25-B19E-4E84-B65D-596EE8382DAD}"/>
              </a:ext>
            </a:extLst>
          </p:cNvPr>
          <p:cNvSpPr>
            <a:spLocks noGrp="1"/>
          </p:cNvSpPr>
          <p:nvPr>
            <p:ph sz="half" idx="2"/>
          </p:nvPr>
        </p:nvSpPr>
        <p:spPr>
          <a:xfrm>
            <a:off x="518678" y="2505075"/>
            <a:ext cx="5391749" cy="3684588"/>
          </a:xfrm>
          <a:prstGeom prst="rect">
            <a:avLst/>
          </a:prstGeom>
        </p:spPr>
        <p:txBody>
          <a:bodyPr/>
          <a:lstStyle>
            <a:lvl1pPr>
              <a:buClr>
                <a:schemeClr val="accent2"/>
              </a:buClr>
              <a:defRPr>
                <a:solidFill>
                  <a:schemeClr val="tx1"/>
                </a:solidFill>
              </a:defRPr>
            </a:lvl1pPr>
            <a:lvl2pPr>
              <a:buClr>
                <a:schemeClr val="accent2"/>
              </a:buClr>
              <a:defRPr>
                <a:solidFill>
                  <a:schemeClr val="tx1"/>
                </a:solidFill>
              </a:defRPr>
            </a:lvl2pPr>
            <a:lvl3pPr>
              <a:buClr>
                <a:schemeClr val="accent2"/>
              </a:buClr>
              <a:defRPr>
                <a:solidFill>
                  <a:schemeClr val="tx1"/>
                </a:solidFill>
              </a:defRPr>
            </a:lvl3pPr>
            <a:lvl4pPr>
              <a:buClr>
                <a:schemeClr val="accent2"/>
              </a:buClr>
              <a:defRPr>
                <a:solidFill>
                  <a:schemeClr val="tx1"/>
                </a:solidFill>
              </a:defRPr>
            </a:lvl4pPr>
            <a:lvl5pPr>
              <a:buClr>
                <a:schemeClr val="accent2"/>
              </a:buClr>
              <a:defRPr>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452267815"/>
      </p:ext>
    </p:extLst>
  </p:cSld>
  <p:clrMapOvr>
    <a:masterClrMapping/>
  </p:clrMapOvr>
  <p:extLst>
    <p:ext uri="{DCECCB84-F9BA-43D5-87BE-67443E8EF086}">
      <p15:sldGuideLst xmlns=""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ight Triangle 10">
            <a:extLst>
              <a:ext uri="{FF2B5EF4-FFF2-40B4-BE49-F238E27FC236}">
                <a16:creationId xmlns="" xmlns:a16="http://schemas.microsoft.com/office/drawing/2014/main" id="{037924D2-2AB4-4BE1-9687-836615C72DFC}"/>
              </a:ext>
            </a:extLst>
          </p:cNvPr>
          <p:cNvSpPr/>
          <p:nvPr userDrawn="1"/>
        </p:nvSpPr>
        <p:spPr>
          <a:xfrm flipV="1">
            <a:off x="0" y="-6"/>
            <a:ext cx="10625328" cy="5404110"/>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anchor="b">
            <a:normAutofit/>
          </a:bodyPr>
          <a:lstStyle>
            <a:lvl1pPr marL="0" indent="0" algn="r">
              <a:buFont typeface="Arial" panose="020B0604020202020204" pitchFamily="34" charset="0"/>
              <a:buNone/>
              <a:defRPr sz="4300" b="1">
                <a:solidFill>
                  <a:schemeClr val="accent1"/>
                </a:solidFill>
              </a:defRPr>
            </a:lvl1pPr>
          </a:lstStyle>
          <a:p>
            <a:r>
              <a:rPr lang="en-US" noProof="0"/>
              <a:t>Click To Edit Master Title Style</a:t>
            </a:r>
          </a:p>
        </p:txBody>
      </p:sp>
      <p:cxnSp>
        <p:nvCxnSpPr>
          <p:cNvPr id="9" name="Straight Connector 8">
            <a:extLst>
              <a:ext uri="{FF2B5EF4-FFF2-40B4-BE49-F238E27FC236}">
                <a16:creationId xmlns=""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a:lstStyle>
            <a:lvl1pPr marL="0" indent="0" algn="r">
              <a:buFont typeface="Arial" panose="020B0604020202020204" pitchFamily="34" charset="0"/>
              <a:buNone/>
              <a:defRPr sz="1600">
                <a:solidFill>
                  <a:schemeClr val="accent6"/>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4" name="Content Placeholder 2">
            <a:extLst>
              <a:ext uri="{FF2B5EF4-FFF2-40B4-BE49-F238E27FC236}">
                <a16:creationId xmlns="" xmlns:a16="http://schemas.microsoft.com/office/drawing/2014/main" id="{C9A1E80C-1A76-4D3E-92A1-846866867DE1}"/>
              </a:ext>
            </a:extLst>
          </p:cNvPr>
          <p:cNvSpPr>
            <a:spLocks noGrp="1"/>
          </p:cNvSpPr>
          <p:nvPr>
            <p:ph idx="1"/>
          </p:nvPr>
        </p:nvSpPr>
        <p:spPr>
          <a:xfrm>
            <a:off x="6161316" y="2290713"/>
            <a:ext cx="5803672" cy="4341862"/>
          </a:xfrm>
          <a:prstGeom prst="rect">
            <a:avLst/>
          </a:prstGeom>
        </p:spPr>
        <p:txBody>
          <a:bodyPr/>
          <a:lstStyle>
            <a:lvl1pPr>
              <a:buClr>
                <a:schemeClr val="accent2"/>
              </a:buClr>
              <a:defRPr sz="2400"/>
            </a:lvl1pPr>
            <a:lvl2pPr>
              <a:buClr>
                <a:schemeClr val="accent2"/>
              </a:buClr>
              <a:defRPr sz="2000"/>
            </a:lvl2pPr>
            <a:lvl3pPr>
              <a:buClr>
                <a:schemeClr val="accent2"/>
              </a:buClr>
              <a:defRPr sz="1800"/>
            </a:lvl3pPr>
            <a:lvl4pPr>
              <a:buClr>
                <a:schemeClr val="accent2"/>
              </a:buClr>
              <a:defRPr sz="1600"/>
            </a:lvl4pPr>
            <a:lvl5pPr>
              <a:buClr>
                <a:schemeClr val="accent2"/>
              </a:buClr>
              <a:defRPr sz="16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55265375"/>
      </p:ext>
    </p:extLst>
  </p:cSld>
  <p:clrMapOvr>
    <a:masterClrMapping/>
  </p:clrMapOvr>
  <p:extLst>
    <p:ext uri="{DCECCB84-F9BA-43D5-87BE-67443E8EF086}">
      <p15:sldGuideLst xmlns=""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ight Triangle 10">
            <a:extLst>
              <a:ext uri="{FF2B5EF4-FFF2-40B4-BE49-F238E27FC236}">
                <a16:creationId xmlns="" xmlns:a16="http://schemas.microsoft.com/office/drawing/2014/main" id="{037924D2-2AB4-4BE1-9687-836615C72DFC}"/>
              </a:ext>
            </a:extLst>
          </p:cNvPr>
          <p:cNvSpPr/>
          <p:nvPr userDrawn="1"/>
        </p:nvSpPr>
        <p:spPr>
          <a:xfrm flipV="1">
            <a:off x="0" y="-6"/>
            <a:ext cx="10625328" cy="5404110"/>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anchor="b">
            <a:normAutofit/>
          </a:bodyPr>
          <a:lstStyle>
            <a:lvl1pPr marL="0" indent="0" algn="r">
              <a:buFont typeface="Arial" panose="020B0604020202020204" pitchFamily="34" charset="0"/>
              <a:buNone/>
              <a:defRPr sz="4300" b="1">
                <a:solidFill>
                  <a:schemeClr val="accent1"/>
                </a:solidFill>
              </a:defRPr>
            </a:lvl1pPr>
          </a:lstStyle>
          <a:p>
            <a:r>
              <a:rPr lang="en-US" noProof="0"/>
              <a:t>Click To Edit Master Title Style</a:t>
            </a:r>
          </a:p>
        </p:txBody>
      </p:sp>
      <p:cxnSp>
        <p:nvCxnSpPr>
          <p:cNvPr id="9" name="Straight Connector 8">
            <a:extLst>
              <a:ext uri="{FF2B5EF4-FFF2-40B4-BE49-F238E27FC236}">
                <a16:creationId xmlns=""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a:lstStyle>
            <a:lvl1pPr marL="0" indent="0" algn="r">
              <a:buFont typeface="Arial" panose="020B0604020202020204" pitchFamily="34" charset="0"/>
              <a:buNone/>
              <a:defRPr sz="1600">
                <a:solidFill>
                  <a:schemeClr val="accent6"/>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2" name="Picture Placeholder 2">
            <a:extLst>
              <a:ext uri="{FF2B5EF4-FFF2-40B4-BE49-F238E27FC236}">
                <a16:creationId xmlns="" xmlns:a16="http://schemas.microsoft.com/office/drawing/2014/main" id="{22728E0A-430E-4C6A-BF56-06FA8510F29F}"/>
              </a:ext>
            </a:extLst>
          </p:cNvPr>
          <p:cNvSpPr>
            <a:spLocks noGrp="1"/>
          </p:cNvSpPr>
          <p:nvPr>
            <p:ph type="pic" idx="1"/>
          </p:nvPr>
        </p:nvSpPr>
        <p:spPr>
          <a:xfrm>
            <a:off x="6249970" y="2271860"/>
            <a:ext cx="5715017" cy="436071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2614302603"/>
      </p:ext>
    </p:extLst>
  </p:cSld>
  <p:clrMapOvr>
    <a:masterClrMapping/>
  </p:clrMapOvr>
  <p:extLst>
    <p:ext uri="{DCECCB84-F9BA-43D5-87BE-67443E8EF086}">
      <p15:sldGuideLst xmlns=""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TextBox 17">
            <a:extLst>
              <a:ext uri="{FF2B5EF4-FFF2-40B4-BE49-F238E27FC236}">
                <a16:creationId xmlns="" xmlns:a16="http://schemas.microsoft.com/office/drawing/2014/main" id="{CC52C5C1-EC33-44C1-9D54-A1058BBF1812}"/>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accent1"/>
                </a:solidFill>
                <a:latin typeface="Arial Black" panose="020B0A04020102020204" pitchFamily="34" charset="0"/>
              </a:rPr>
              <a:t>FR</a:t>
            </a:r>
          </a:p>
        </p:txBody>
      </p:sp>
      <p:grpSp>
        <p:nvGrpSpPr>
          <p:cNvPr id="26" name="Group 25">
            <a:extLst>
              <a:ext uri="{FF2B5EF4-FFF2-40B4-BE49-F238E27FC236}">
                <a16:creationId xmlns="" xmlns:a16="http://schemas.microsoft.com/office/drawing/2014/main" id="{8A0030CD-8C9E-4AA5-8C5D-F9B2EDB7E17A}"/>
              </a:ext>
            </a:extLst>
          </p:cNvPr>
          <p:cNvGrpSpPr/>
          <p:nvPr userDrawn="1"/>
        </p:nvGrpSpPr>
        <p:grpSpPr>
          <a:xfrm flipH="1">
            <a:off x="7561328" y="0"/>
            <a:ext cx="4831840" cy="3541007"/>
            <a:chOff x="-192127" y="-2"/>
            <a:chExt cx="4831840" cy="3367272"/>
          </a:xfrm>
        </p:grpSpPr>
        <p:sp>
          <p:nvSpPr>
            <p:cNvPr id="27" name="Diagonal Stripe 26">
              <a:extLst>
                <a:ext uri="{FF2B5EF4-FFF2-40B4-BE49-F238E27FC236}">
                  <a16:creationId xmlns="" xmlns:a16="http://schemas.microsoft.com/office/drawing/2014/main" id="{872EE65E-EE50-4A3E-861E-1D6C241CB8EA}"/>
                </a:ext>
              </a:extLst>
            </p:cNvPr>
            <p:cNvSpPr/>
            <p:nvPr userDrawn="1"/>
          </p:nvSpPr>
          <p:spPr>
            <a:xfrm>
              <a:off x="0" y="-1"/>
              <a:ext cx="4639713" cy="3367271"/>
            </a:xfrm>
            <a:prstGeom prst="diagStripe">
              <a:avLst>
                <a:gd name="adj" fmla="val 51202"/>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 xmlns:a16="http://schemas.microsoft.com/office/drawing/2014/main" id="{E76AD1EF-E06C-4D3C-9693-26844D01C83C}"/>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Parallelogram 28">
              <a:extLst>
                <a:ext uri="{FF2B5EF4-FFF2-40B4-BE49-F238E27FC236}">
                  <a16:creationId xmlns="" xmlns:a16="http://schemas.microsoft.com/office/drawing/2014/main" id="{57D44C42-44C0-420A-A125-9B1A979D4F56}"/>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Parallelogram 29">
            <a:extLst>
              <a:ext uri="{FF2B5EF4-FFF2-40B4-BE49-F238E27FC236}">
                <a16:creationId xmlns="" xmlns:a16="http://schemas.microsoft.com/office/drawing/2014/main" id="{406089BB-36DC-4E23-B215-527A8A18FCFB}"/>
              </a:ext>
            </a:extLst>
          </p:cNvPr>
          <p:cNvSpPr/>
          <p:nvPr userDrawn="1"/>
        </p:nvSpPr>
        <p:spPr>
          <a:xfrm flipH="1">
            <a:off x="6679908" y="1"/>
            <a:ext cx="1447800" cy="639064"/>
          </a:xfrm>
          <a:prstGeom prst="parallelogram">
            <a:avLst>
              <a:gd name="adj" fmla="val 13561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 xmlns:a16="http://schemas.microsoft.com/office/drawing/2014/main" id="{578C43A6-50C6-704E-BADC-6D83BADE7316}"/>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 xmlns:a16="http://schemas.microsoft.com/office/drawing/2014/main" id="{ED91439B-965F-3548-AF77-89501B24F600}"/>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3419906843"/>
      </p:ext>
    </p:extLst>
  </p:cSld>
  <p:clrMapOvr>
    <a:masterClrMapping/>
  </p:clrMapOvr>
  <p:extLst>
    <p:ext uri="{DCECCB84-F9BA-43D5-87BE-67443E8EF086}">
      <p15:sldGuideLst xmlns=""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1" name="TextBox 20">
            <a:extLst>
              <a:ext uri="{FF2B5EF4-FFF2-40B4-BE49-F238E27FC236}">
                <a16:creationId xmlns="" xmlns:a16="http://schemas.microsoft.com/office/drawing/2014/main" id="{7E8A2C98-F26E-415A-B931-1B89CA46C1CF}"/>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accent1"/>
                </a:solidFill>
                <a:latin typeface="Arial Black" panose="020B0A04020102020204" pitchFamily="34" charset="0"/>
              </a:rPr>
              <a:t>FR</a:t>
            </a:r>
          </a:p>
        </p:txBody>
      </p:sp>
      <p:grpSp>
        <p:nvGrpSpPr>
          <p:cNvPr id="27" name="Group 26">
            <a:extLst>
              <a:ext uri="{FF2B5EF4-FFF2-40B4-BE49-F238E27FC236}">
                <a16:creationId xmlns="" xmlns:a16="http://schemas.microsoft.com/office/drawing/2014/main" id="{1B2FB48C-0C70-4DBE-B904-A134B6644DD3}"/>
              </a:ext>
            </a:extLst>
          </p:cNvPr>
          <p:cNvGrpSpPr/>
          <p:nvPr userDrawn="1"/>
        </p:nvGrpSpPr>
        <p:grpSpPr>
          <a:xfrm flipH="1">
            <a:off x="7561328" y="0"/>
            <a:ext cx="4831840" cy="3541007"/>
            <a:chOff x="-192127" y="-2"/>
            <a:chExt cx="4831840" cy="3367272"/>
          </a:xfrm>
        </p:grpSpPr>
        <p:sp>
          <p:nvSpPr>
            <p:cNvPr id="28" name="Diagonal Stripe 27">
              <a:extLst>
                <a:ext uri="{FF2B5EF4-FFF2-40B4-BE49-F238E27FC236}">
                  <a16:creationId xmlns="" xmlns:a16="http://schemas.microsoft.com/office/drawing/2014/main" id="{4F2E2158-1E6E-4E0D-BDAB-B20041C73615}"/>
                </a:ext>
              </a:extLst>
            </p:cNvPr>
            <p:cNvSpPr/>
            <p:nvPr userDrawn="1"/>
          </p:nvSpPr>
          <p:spPr>
            <a:xfrm>
              <a:off x="0" y="-1"/>
              <a:ext cx="4639713" cy="3367271"/>
            </a:xfrm>
            <a:prstGeom prst="diagStripe">
              <a:avLst>
                <a:gd name="adj" fmla="val 51202"/>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9" name="Straight Connector 28">
              <a:extLst>
                <a:ext uri="{FF2B5EF4-FFF2-40B4-BE49-F238E27FC236}">
                  <a16:creationId xmlns="" xmlns:a16="http://schemas.microsoft.com/office/drawing/2014/main" id="{626D62DB-3A5A-4DA1-BFA4-D9E58676E86A}"/>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 xmlns:a16="http://schemas.microsoft.com/office/drawing/2014/main" id="{F5A729A7-3A5C-405C-AE06-180E7529E477}"/>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1" name="Parallelogram 30">
            <a:extLst>
              <a:ext uri="{FF2B5EF4-FFF2-40B4-BE49-F238E27FC236}">
                <a16:creationId xmlns="" xmlns:a16="http://schemas.microsoft.com/office/drawing/2014/main" id="{41E23981-B12A-4AC3-A030-337BBBA5E45B}"/>
              </a:ext>
            </a:extLst>
          </p:cNvPr>
          <p:cNvSpPr/>
          <p:nvPr userDrawn="1"/>
        </p:nvSpPr>
        <p:spPr>
          <a:xfrm flipH="1">
            <a:off x="6679908" y="1"/>
            <a:ext cx="1447800" cy="639064"/>
          </a:xfrm>
          <a:prstGeom prst="parallelogram">
            <a:avLst>
              <a:gd name="adj" fmla="val 13561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3" name="Title 1" title="Title ">
            <a:extLst>
              <a:ext uri="{FF2B5EF4-FFF2-40B4-BE49-F238E27FC236}">
                <a16:creationId xmlns="" xmlns:a16="http://schemas.microsoft.com/office/drawing/2014/main" id="{59067A2C-FE71-4381-BE51-08DAC5E4354A}"/>
              </a:ext>
            </a:extLst>
          </p:cNvPr>
          <p:cNvSpPr>
            <a:spLocks noGrp="1"/>
          </p:cNvSpPr>
          <p:nvPr>
            <p:ph type="title" hasCustomPrompt="1"/>
          </p:nvPr>
        </p:nvSpPr>
        <p:spPr>
          <a:xfrm>
            <a:off x="518678" y="209028"/>
            <a:ext cx="8333222" cy="1215566"/>
          </a:xfrm>
          <a:prstGeom prst="rect">
            <a:avLst/>
          </a:prstGeom>
        </p:spPr>
        <p:txBody>
          <a:bodyPr anchor="b">
            <a:normAutofit/>
          </a:bodyPr>
          <a:lstStyle>
            <a:lvl1pPr>
              <a:defRPr sz="4400" b="1">
                <a:solidFill>
                  <a:schemeClr val="accent1"/>
                </a:solidFill>
              </a:defRPr>
            </a:lvl1pPr>
          </a:lstStyle>
          <a:p>
            <a:r>
              <a:rPr lang="en-US" noProof="0"/>
              <a:t>Click to Edit Master Title Style </a:t>
            </a:r>
          </a:p>
        </p:txBody>
      </p:sp>
      <p:sp>
        <p:nvSpPr>
          <p:cNvPr id="2" name="Footer Placeholder 1">
            <a:extLst>
              <a:ext uri="{FF2B5EF4-FFF2-40B4-BE49-F238E27FC236}">
                <a16:creationId xmlns="" xmlns:a16="http://schemas.microsoft.com/office/drawing/2014/main" id="{CB69A007-934D-7A4B-9EFA-82044EF4DC33}"/>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 xmlns:a16="http://schemas.microsoft.com/office/drawing/2014/main" id="{5A154DC2-98C7-4D4B-A17A-AA4731217F17}"/>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658419099"/>
      </p:ext>
    </p:extLst>
  </p:cSld>
  <p:clrMapOvr>
    <a:masterClrMapping/>
  </p:clrMapOvr>
  <p:extLst>
    <p:ext uri="{DCECCB84-F9BA-43D5-87BE-67443E8EF086}">
      <p15:sldGuideLst xmlns=""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25CE2EB-00DF-4EBA-BF1F-D37805D45585}"/>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58918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9" name="Right Triangle 18">
            <a:extLst>
              <a:ext uri="{FF2B5EF4-FFF2-40B4-BE49-F238E27FC236}">
                <a16:creationId xmlns="" xmlns:a16="http://schemas.microsoft.com/office/drawing/2014/main" id="{71D0E8AA-902F-440D-9C55-2A391C22396A}"/>
              </a:ext>
            </a:extLst>
          </p:cNvPr>
          <p:cNvSpPr/>
          <p:nvPr userDrawn="1"/>
        </p:nvSpPr>
        <p:spPr>
          <a:xfrm flipV="1">
            <a:off x="0" y="-6"/>
            <a:ext cx="10625328" cy="5404110"/>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arallelogram 16">
            <a:extLst>
              <a:ext uri="{FF2B5EF4-FFF2-40B4-BE49-F238E27FC236}">
                <a16:creationId xmlns=""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itle 1" title="Title">
            <a:extLst>
              <a:ext uri="{FF2B5EF4-FFF2-40B4-BE49-F238E27FC236}">
                <a16:creationId xmlns=""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anchor="b">
            <a:normAutofit/>
          </a:bodyPr>
          <a:lstStyle>
            <a:lvl1pPr>
              <a:defRPr sz="4000" b="1">
                <a:solidFill>
                  <a:schemeClr val="accent1"/>
                </a:solidFill>
                <a:latin typeface="+mj-lt"/>
                <a:cs typeface="Calibri Light" panose="020F0302020204030204" pitchFamily="34" charset="0"/>
              </a:defRPr>
            </a:lvl1pPr>
          </a:lstStyle>
          <a:p>
            <a:r>
              <a:rPr lang="en-US" noProof="0"/>
              <a:t>Click To Edit Master Title Style</a:t>
            </a:r>
          </a:p>
        </p:txBody>
      </p:sp>
      <p:sp>
        <p:nvSpPr>
          <p:cNvPr id="101" name="Text Placeholder 2" title="Subtitle">
            <a:extLst>
              <a:ext uri="{FF2B5EF4-FFF2-40B4-BE49-F238E27FC236}">
                <a16:creationId xmlns=""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a:normAutofit/>
          </a:bodyPr>
          <a:lstStyle>
            <a:lvl1pPr marL="0" indent="0">
              <a:buNone/>
              <a:defRPr sz="2000" b="0" i="0" spc="300">
                <a:solidFill>
                  <a:schemeClr val="accent6"/>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Parallelogram 24">
            <a:extLst>
              <a:ext uri="{FF2B5EF4-FFF2-40B4-BE49-F238E27FC236}">
                <a16:creationId xmlns=""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26" name="Straight Connector 25">
            <a:extLst>
              <a:ext uri="{FF2B5EF4-FFF2-40B4-BE49-F238E27FC236}">
                <a16:creationId xmlns=""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7" name="Picture Placeholder 26">
            <a:extLst>
              <a:ext uri="{FF2B5EF4-FFF2-40B4-BE49-F238E27FC236}">
                <a16:creationId xmlns="" xmlns:a16="http://schemas.microsoft.com/office/drawing/2014/main" id="{95572AA9-EFAE-4771-B1EE-47E36117377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chor="ctr">
            <a:noAutofit/>
          </a:bodyPr>
          <a:lstStyle>
            <a:lvl1pPr marL="0" indent="0" algn="ctr">
              <a:buNone/>
              <a:defRPr>
                <a:solidFill>
                  <a:schemeClr val="tx1"/>
                </a:solidFill>
              </a:defRPr>
            </a:lvl1pPr>
          </a:lstStyle>
          <a:p>
            <a:r>
              <a:rPr lang="en-US" noProof="0"/>
              <a:t>Click icon to add picture</a:t>
            </a:r>
            <a:endParaRPr lang="en-US" noProof="0" dirty="0"/>
          </a:p>
        </p:txBody>
      </p:sp>
      <p:cxnSp>
        <p:nvCxnSpPr>
          <p:cNvPr id="16" name="Straight Connector 15">
            <a:extLst>
              <a:ext uri="{FF2B5EF4-FFF2-40B4-BE49-F238E27FC236}">
                <a16:creationId xmlns=""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Parallelogram 23">
            <a:extLst>
              <a:ext uri="{FF2B5EF4-FFF2-40B4-BE49-F238E27FC236}">
                <a16:creationId xmlns=""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23998309"/>
      </p:ext>
    </p:extLst>
  </p:cSld>
  <p:clrMapOvr>
    <a:masterClrMapping/>
  </p:clrMapOvr>
  <p:extLst>
    <p:ext uri="{DCECCB84-F9BA-43D5-87BE-67443E8EF086}">
      <p15:sldGuideLst xmlns="" xmlns:p15="http://schemas.microsoft.com/office/powerpoint/2012/main">
        <p15:guide id="1" orient="horz" pos="2183" userDrawn="1">
          <p15:clr>
            <a:srgbClr val="FBAE40"/>
          </p15:clr>
        </p15:guide>
        <p15:guide id="2" pos="3840" userDrawn="1">
          <p15:clr>
            <a:srgbClr val="FBAE40"/>
          </p15:clr>
        </p15:guide>
        <p15:guide id="3" pos="143" userDrawn="1">
          <p15:clr>
            <a:srgbClr val="FBAE40"/>
          </p15:clr>
        </p15:guide>
        <p15:guide id="4" orient="horz" pos="4170" userDrawn="1">
          <p15:clr>
            <a:srgbClr val="FBAE40"/>
          </p15:clr>
        </p15:guide>
        <p15:guide id="5" pos="7537" userDrawn="1">
          <p15:clr>
            <a:srgbClr val="FBAE40"/>
          </p15:clr>
        </p15:guide>
        <p15:guide id="6" orient="horz" pos="14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Recipe Book Title Slide">
    <p:spTree>
      <p:nvGrpSpPr>
        <p:cNvPr id="1" name=""/>
        <p:cNvGrpSpPr/>
        <p:nvPr/>
      </p:nvGrpSpPr>
      <p:grpSpPr>
        <a:xfrm>
          <a:off x="0" y="0"/>
          <a:ext cx="0" cy="0"/>
          <a:chOff x="0" y="0"/>
          <a:chExt cx="0" cy="0"/>
        </a:xfrm>
      </p:grpSpPr>
      <p:sp>
        <p:nvSpPr>
          <p:cNvPr id="5" name="Picture Placeholder 4">
            <a:extLst>
              <a:ext uri="{FF2B5EF4-FFF2-40B4-BE49-F238E27FC236}">
                <a16:creationId xmlns="" xmlns:a16="http://schemas.microsoft.com/office/drawing/2014/main" id="{1AB1659C-931B-4D88-9E3F-38E165785555}"/>
              </a:ext>
            </a:extLst>
          </p:cNvPr>
          <p:cNvSpPr>
            <a:spLocks noGrp="1"/>
          </p:cNvSpPr>
          <p:nvPr>
            <p:ph type="pic" sz="quarter" idx="10" hasCustomPrompt="1"/>
          </p:nvPr>
        </p:nvSpPr>
        <p:spPr>
          <a:xfrm>
            <a:off x="0" y="3086024"/>
            <a:ext cx="12192000" cy="3771976"/>
          </a:xfrm>
        </p:spPr>
        <p:txBody>
          <a:bodyPr anchor="ctr"/>
          <a:lstStyle>
            <a:lvl1pPr marL="0" indent="0" algn="ctr">
              <a:buNone/>
              <a:defRPr/>
            </a:lvl1pPr>
          </a:lstStyle>
          <a:p>
            <a:r>
              <a:rPr lang="en-US" dirty="0"/>
              <a:t>Add a picture </a:t>
            </a:r>
          </a:p>
        </p:txBody>
      </p:sp>
      <p:sp>
        <p:nvSpPr>
          <p:cNvPr id="2" name="Title 1">
            <a:extLst>
              <a:ext uri="{FF2B5EF4-FFF2-40B4-BE49-F238E27FC236}">
                <a16:creationId xmlns="" xmlns:a16="http://schemas.microsoft.com/office/drawing/2014/main" id="{9434CD67-C668-42E8-AC37-E29C76B0242B}"/>
              </a:ext>
            </a:extLst>
          </p:cNvPr>
          <p:cNvSpPr>
            <a:spLocks noGrp="1"/>
          </p:cNvSpPr>
          <p:nvPr>
            <p:ph type="ctrTitle"/>
          </p:nvPr>
        </p:nvSpPr>
        <p:spPr>
          <a:xfrm>
            <a:off x="518161" y="253423"/>
            <a:ext cx="11477512" cy="1476039"/>
          </a:xfrm>
        </p:spPr>
        <p:txBody>
          <a:bodyPr anchor="b">
            <a:noAutofit/>
          </a:bodyPr>
          <a:lstStyle>
            <a:lvl1pPr algn="l">
              <a:defRPr sz="6600" baseline="0">
                <a:solidFill>
                  <a:schemeClr val="accent1">
                    <a:lumMod val="50000"/>
                  </a:schemeClr>
                </a:solidFill>
                <a:latin typeface="+mj-lt"/>
              </a:defRPr>
            </a:lvl1pPr>
          </a:lstStyle>
          <a:p>
            <a:r>
              <a:rPr lang="en-US"/>
              <a:t>Click to edit Master title style</a:t>
            </a:r>
            <a:endParaRPr lang="en-US" dirty="0"/>
          </a:p>
        </p:txBody>
      </p:sp>
      <p:sp>
        <p:nvSpPr>
          <p:cNvPr id="3" name="Subtitle 2">
            <a:extLst>
              <a:ext uri="{FF2B5EF4-FFF2-40B4-BE49-F238E27FC236}">
                <a16:creationId xmlns="" xmlns:a16="http://schemas.microsoft.com/office/drawing/2014/main" id="{44FD748F-42E3-495F-974D-1BDF0F1FA527}"/>
              </a:ext>
            </a:extLst>
          </p:cNvPr>
          <p:cNvSpPr>
            <a:spLocks noGrp="1"/>
          </p:cNvSpPr>
          <p:nvPr>
            <p:ph type="subTitle" idx="1"/>
          </p:nvPr>
        </p:nvSpPr>
        <p:spPr>
          <a:xfrm>
            <a:off x="2724499" y="1746836"/>
            <a:ext cx="9308752" cy="638022"/>
          </a:xfrm>
        </p:spPr>
        <p:txBody>
          <a:bodyPr>
            <a:normAutofit/>
          </a:bodyPr>
          <a:lstStyle>
            <a:lvl1pPr marL="0" indent="0" algn="l">
              <a:buNone/>
              <a:defRPr sz="3600" i="1">
                <a:solidFill>
                  <a:schemeClr val="accent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824531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Recipe Book Section Header">
    <p:bg>
      <p:bgPr>
        <a:solidFill>
          <a:schemeClr val="accent2">
            <a:lumMod val="75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4" name="Picture Placeholder 4">
            <a:extLst>
              <a:ext uri="{FF2B5EF4-FFF2-40B4-BE49-F238E27FC236}">
                <a16:creationId xmlns="" xmlns:a16="http://schemas.microsoft.com/office/drawing/2014/main" id="{E2097EA0-E1A4-437B-A23F-488927B95FE3}"/>
              </a:ext>
            </a:extLst>
          </p:cNvPr>
          <p:cNvSpPr>
            <a:spLocks noGrp="1"/>
          </p:cNvSpPr>
          <p:nvPr>
            <p:ph type="pic" sz="quarter" idx="10" hasCustomPrompt="1"/>
          </p:nvPr>
        </p:nvSpPr>
        <p:spPr>
          <a:xfrm>
            <a:off x="0" y="0"/>
            <a:ext cx="5785104"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38251683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2">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0" indent="0">
              <a:buClr>
                <a:schemeClr val="accent2">
                  <a:lumMod val="50000"/>
                </a:schemeClr>
              </a:buClr>
              <a:buSzPct val="120000"/>
              <a:buFont typeface="+mj-lt"/>
              <a:buNone/>
              <a:defRPr sz="1200">
                <a:solidFill>
                  <a:srgbClr val="535C1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rgbClr val="535C1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12207240"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2">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420446133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2 Recipe Book Recipe">
    <p:spTree>
      <p:nvGrpSpPr>
        <p:cNvPr id="1" name=""/>
        <p:cNvGrpSpPr/>
        <p:nvPr/>
      </p:nvGrpSpPr>
      <p:grpSpPr>
        <a:xfrm>
          <a:off x="0" y="0"/>
          <a:ext cx="0" cy="0"/>
          <a:chOff x="0" y="0"/>
          <a:chExt cx="0" cy="0"/>
        </a:xfrm>
      </p:grpSpPr>
      <p:sp>
        <p:nvSpPr>
          <p:cNvPr id="45" name="Rectangle 44">
            <a:extLst>
              <a:ext uri="{FF2B5EF4-FFF2-40B4-BE49-F238E27FC236}">
                <a16:creationId xmlns="" xmlns:a16="http://schemas.microsoft.com/office/drawing/2014/main" id="{97A2E64D-B280-49F7-95F5-CD6A24C1EC9B}"/>
              </a:ext>
            </a:extLst>
          </p:cNvPr>
          <p:cNvSpPr/>
          <p:nvPr userDrawn="1"/>
        </p:nvSpPr>
        <p:spPr>
          <a:xfrm>
            <a:off x="8673395" y="0"/>
            <a:ext cx="3518604" cy="6858000"/>
          </a:xfrm>
          <a:prstGeom prst="rect">
            <a:avLst/>
          </a:prstGeom>
          <a:solidFill>
            <a:schemeClr val="accent2">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8688635"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1</a:t>
            </a:r>
          </a:p>
        </p:txBody>
      </p:sp>
      <p:sp>
        <p:nvSpPr>
          <p:cNvPr id="24" name="TextBox 23">
            <a:extLst>
              <a:ext uri="{FF2B5EF4-FFF2-40B4-BE49-F238E27FC236}">
                <a16:creationId xmlns=""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2</a:t>
            </a:r>
          </a:p>
        </p:txBody>
      </p:sp>
      <p:sp>
        <p:nvSpPr>
          <p:cNvPr id="25" name="TextBox 24">
            <a:extLst>
              <a:ext uri="{FF2B5EF4-FFF2-40B4-BE49-F238E27FC236}">
                <a16:creationId xmlns=""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3</a:t>
            </a:r>
          </a:p>
        </p:txBody>
      </p:sp>
    </p:spTree>
    <p:extLst>
      <p:ext uri="{BB962C8B-B14F-4D97-AF65-F5344CB8AC3E}">
        <p14:creationId xmlns:p14="http://schemas.microsoft.com/office/powerpoint/2010/main" val="159416174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3 Recipe Book Recipe">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12207240"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1</a:t>
            </a:r>
          </a:p>
        </p:txBody>
      </p:sp>
      <p:sp>
        <p:nvSpPr>
          <p:cNvPr id="21" name="TextBox 20">
            <a:extLst>
              <a:ext uri="{FF2B5EF4-FFF2-40B4-BE49-F238E27FC236}">
                <a16:creationId xmlns=""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2</a:t>
            </a:r>
          </a:p>
        </p:txBody>
      </p:sp>
      <p:sp>
        <p:nvSpPr>
          <p:cNvPr id="22" name="TextBox 21">
            <a:extLst>
              <a:ext uri="{FF2B5EF4-FFF2-40B4-BE49-F238E27FC236}">
                <a16:creationId xmlns=""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3</a:t>
            </a:r>
          </a:p>
        </p:txBody>
      </p:sp>
    </p:spTree>
    <p:extLst>
      <p:ext uri="{BB962C8B-B14F-4D97-AF65-F5344CB8AC3E}">
        <p14:creationId xmlns:p14="http://schemas.microsoft.com/office/powerpoint/2010/main" val="28136930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4 Recipe Book Recipe">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D41EDA9-50CC-431D-A9E2-D8B28F1D9DD2}"/>
              </a:ext>
            </a:extLst>
          </p:cNvPr>
          <p:cNvSpPr/>
          <p:nvPr userDrawn="1"/>
        </p:nvSpPr>
        <p:spPr>
          <a:xfrm>
            <a:off x="-15240" y="0"/>
            <a:ext cx="5788152"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 xmlns:a16="http://schemas.microsoft.com/office/drawing/2014/main" id="{BAB15BB6-BF7A-460B-81E4-6CA74B3B1A58}"/>
              </a:ext>
            </a:extLst>
          </p:cNvPr>
          <p:cNvSpPr/>
          <p:nvPr userDrawn="1"/>
        </p:nvSpPr>
        <p:spPr>
          <a:xfrm>
            <a:off x="0" y="1181101"/>
            <a:ext cx="5788152" cy="56769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Add nutrition information</a:t>
            </a:r>
          </a:p>
        </p:txBody>
      </p:sp>
      <p:sp>
        <p:nvSpPr>
          <p:cNvPr id="37" name="Picture Placeholder 29" descr="An empty placeholder to add an image. Click on the placeholder and select the image that you wish to add.">
            <a:extLst>
              <a:ext uri="{FF2B5EF4-FFF2-40B4-BE49-F238E27FC236}">
                <a16:creationId xmlns=""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1</a:t>
            </a:r>
          </a:p>
        </p:txBody>
      </p:sp>
      <p:sp>
        <p:nvSpPr>
          <p:cNvPr id="24" name="TextBox 23">
            <a:extLst>
              <a:ext uri="{FF2B5EF4-FFF2-40B4-BE49-F238E27FC236}">
                <a16:creationId xmlns=""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2</a:t>
            </a:r>
          </a:p>
        </p:txBody>
      </p:sp>
      <p:sp>
        <p:nvSpPr>
          <p:cNvPr id="26" name="TextBox 25">
            <a:extLst>
              <a:ext uri="{FF2B5EF4-FFF2-40B4-BE49-F238E27FC236}">
                <a16:creationId xmlns=""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3</a:t>
            </a:r>
          </a:p>
        </p:txBody>
      </p:sp>
      <p:sp>
        <p:nvSpPr>
          <p:cNvPr id="28" name="TextBox 27">
            <a:extLst>
              <a:ext uri="{FF2B5EF4-FFF2-40B4-BE49-F238E27FC236}">
                <a16:creationId xmlns=""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4</a:t>
            </a:r>
          </a:p>
        </p:txBody>
      </p:sp>
    </p:spTree>
    <p:extLst>
      <p:ext uri="{BB962C8B-B14F-4D97-AF65-F5344CB8AC3E}">
        <p14:creationId xmlns:p14="http://schemas.microsoft.com/office/powerpoint/2010/main" val="22777833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2">
              <a:lumMod val="20000"/>
              <a:lumOff val="80000"/>
            </a:schemeClr>
          </a:solid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a picture</a:t>
            </a:r>
          </a:p>
        </p:txBody>
      </p:sp>
      <p:sp>
        <p:nvSpPr>
          <p:cNvPr id="2" name="Title 1">
            <a:extLst>
              <a:ext uri="{FF2B5EF4-FFF2-40B4-BE49-F238E27FC236}">
                <a16:creationId xmlns="" xmlns:a16="http://schemas.microsoft.com/office/drawing/2014/main" id="{823543EB-1130-40DD-B0F4-C970AF343E8F}"/>
              </a:ext>
            </a:extLst>
          </p:cNvPr>
          <p:cNvSpPr>
            <a:spLocks noGrp="1"/>
          </p:cNvSpPr>
          <p:nvPr>
            <p:ph type="title"/>
          </p:nvPr>
        </p:nvSpPr>
        <p:spPr>
          <a:xfrm>
            <a:off x="926592" y="877824"/>
            <a:ext cx="11265408" cy="1179576"/>
          </a:xfrm>
          <a:solidFill>
            <a:schemeClr val="accent2">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 xmlns:a16="http://schemas.microsoft.com/office/drawing/2014/main" id="{913599A2-48DF-45BA-9425-12A5FBCF838E}"/>
              </a:ext>
            </a:extLst>
          </p:cNvPr>
          <p:cNvSpPr/>
          <p:nvPr userDrawn="1"/>
        </p:nvSpPr>
        <p:spPr>
          <a:xfrm>
            <a:off x="5992994" y="6316980"/>
            <a:ext cx="6199006" cy="54102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2">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Add nutrition information</a:t>
            </a:r>
          </a:p>
        </p:txBody>
      </p:sp>
    </p:spTree>
    <p:extLst>
      <p:ext uri="{BB962C8B-B14F-4D97-AF65-F5344CB8AC3E}">
        <p14:creationId xmlns:p14="http://schemas.microsoft.com/office/powerpoint/2010/main" val="42878880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Recipe Book Section Header">
    <p:bg>
      <p:bgPr>
        <a:solidFill>
          <a:schemeClr val="accent6">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 xmlns:a16="http://schemas.microsoft.com/office/drawing/2014/main" id="{C5B73CD6-4AD9-41DA-9481-BA512E885FE5}"/>
              </a:ext>
            </a:extLst>
          </p:cNvPr>
          <p:cNvSpPr>
            <a:spLocks noGrp="1"/>
          </p:cNvSpPr>
          <p:nvPr>
            <p:ph type="title" hasCustomPrompt="1"/>
          </p:nvPr>
        </p:nvSpPr>
        <p:spPr>
          <a:xfrm>
            <a:off x="5981701" y="83820"/>
            <a:ext cx="6050280" cy="1325563"/>
          </a:xfrm>
        </p:spPr>
        <p:txBody>
          <a:bodyPr>
            <a:normAutofit/>
          </a:bodyPr>
          <a:lstStyle>
            <a:lvl1pPr>
              <a:lnSpc>
                <a:spcPct val="100000"/>
              </a:lnSpc>
              <a:defRPr sz="4800">
                <a:solidFill>
                  <a:schemeClr val="bg1"/>
                </a:solidFill>
              </a:defRPr>
            </a:lvl1pPr>
          </a:lstStyle>
          <a:p>
            <a:r>
              <a:rPr lang="en-US" dirty="0"/>
              <a:t>Click to add Title</a:t>
            </a:r>
          </a:p>
        </p:txBody>
      </p:sp>
      <p:sp>
        <p:nvSpPr>
          <p:cNvPr id="4" name="Picture Placeholder 4">
            <a:extLst>
              <a:ext uri="{FF2B5EF4-FFF2-40B4-BE49-F238E27FC236}">
                <a16:creationId xmlns="" xmlns:a16="http://schemas.microsoft.com/office/drawing/2014/main" id="{0EBF2F49-7BE2-47B1-8BC4-A7641CB89A23}"/>
              </a:ext>
            </a:extLst>
          </p:cNvPr>
          <p:cNvSpPr>
            <a:spLocks noGrp="1"/>
          </p:cNvSpPr>
          <p:nvPr>
            <p:ph type="pic" sz="quarter" idx="10" hasCustomPrompt="1"/>
          </p:nvPr>
        </p:nvSpPr>
        <p:spPr>
          <a:xfrm>
            <a:off x="0" y="0"/>
            <a:ext cx="578233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32772902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6">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6">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12207240"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6">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23264292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2 Recipe Book Recipe">
    <p:spTree>
      <p:nvGrpSpPr>
        <p:cNvPr id="1" name=""/>
        <p:cNvGrpSpPr/>
        <p:nvPr/>
      </p:nvGrpSpPr>
      <p:grpSpPr>
        <a:xfrm>
          <a:off x="0" y="0"/>
          <a:ext cx="0" cy="0"/>
          <a:chOff x="0" y="0"/>
          <a:chExt cx="0" cy="0"/>
        </a:xfrm>
      </p:grpSpPr>
      <p:sp>
        <p:nvSpPr>
          <p:cNvPr id="45" name="Rectangle 44">
            <a:extLst>
              <a:ext uri="{FF2B5EF4-FFF2-40B4-BE49-F238E27FC236}">
                <a16:creationId xmlns="" xmlns:a16="http://schemas.microsoft.com/office/drawing/2014/main" id="{97A2E64D-B280-49F7-95F5-CD6A24C1EC9B}"/>
              </a:ext>
            </a:extLst>
          </p:cNvPr>
          <p:cNvSpPr/>
          <p:nvPr userDrawn="1"/>
        </p:nvSpPr>
        <p:spPr>
          <a:xfrm>
            <a:off x="8673395" y="0"/>
            <a:ext cx="3518604" cy="6858000"/>
          </a:xfrm>
          <a:prstGeom prst="rect">
            <a:avLst/>
          </a:prstGeom>
          <a:solidFill>
            <a:schemeClr val="accent6">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8688635"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1</a:t>
            </a:r>
          </a:p>
        </p:txBody>
      </p:sp>
      <p:sp>
        <p:nvSpPr>
          <p:cNvPr id="24" name="TextBox 23">
            <a:extLst>
              <a:ext uri="{FF2B5EF4-FFF2-40B4-BE49-F238E27FC236}">
                <a16:creationId xmlns=""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2</a:t>
            </a:r>
          </a:p>
        </p:txBody>
      </p:sp>
      <p:sp>
        <p:nvSpPr>
          <p:cNvPr id="25" name="TextBox 24">
            <a:extLst>
              <a:ext uri="{FF2B5EF4-FFF2-40B4-BE49-F238E27FC236}">
                <a16:creationId xmlns=""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3</a:t>
            </a:r>
          </a:p>
        </p:txBody>
      </p:sp>
    </p:spTree>
    <p:extLst>
      <p:ext uri="{BB962C8B-B14F-4D97-AF65-F5344CB8AC3E}">
        <p14:creationId xmlns:p14="http://schemas.microsoft.com/office/powerpoint/2010/main" val="3196786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Layout 01">
    <p:spTree>
      <p:nvGrpSpPr>
        <p:cNvPr id="1" name=""/>
        <p:cNvGrpSpPr/>
        <p:nvPr/>
      </p:nvGrpSpPr>
      <p:grpSpPr>
        <a:xfrm>
          <a:off x="0" y="0"/>
          <a:ext cx="0" cy="0"/>
          <a:chOff x="0" y="0"/>
          <a:chExt cx="0" cy="0"/>
        </a:xfrm>
      </p:grpSpPr>
      <p:sp>
        <p:nvSpPr>
          <p:cNvPr id="3" name="Content Placeholder 2" title="Bullet Points">
            <a:extLst>
              <a:ext uri="{FF2B5EF4-FFF2-40B4-BE49-F238E27FC236}">
                <a16:creationId xmlns="" xmlns:a16="http://schemas.microsoft.com/office/drawing/2014/main" id="{BFD7EA17-BE66-4636-9684-F93562587911}"/>
              </a:ext>
            </a:extLst>
          </p:cNvPr>
          <p:cNvSpPr>
            <a:spLocks noGrp="1"/>
          </p:cNvSpPr>
          <p:nvPr>
            <p:ph idx="1"/>
          </p:nvPr>
        </p:nvSpPr>
        <p:spPr>
          <a:xfrm>
            <a:off x="531378" y="3196915"/>
            <a:ext cx="4942829" cy="2958275"/>
          </a:xfrm>
          <a:prstGeom prst="rect">
            <a:avLst/>
          </a:prstGeom>
        </p:spPr>
        <p:txBody>
          <a:bodyPr>
            <a:normAutofit/>
          </a:bodyPr>
          <a:lstStyle>
            <a:lvl1pPr>
              <a:buClr>
                <a:schemeClr val="accent2"/>
              </a:buClr>
              <a:defRPr sz="2400">
                <a:solidFill>
                  <a:schemeClr val="tx1"/>
                </a:solidFill>
              </a:defRPr>
            </a:lvl1pPr>
            <a:lvl2pPr>
              <a:buClr>
                <a:schemeClr val="accent2"/>
              </a:buClr>
              <a:defRPr sz="2000">
                <a:solidFill>
                  <a:schemeClr val="tx1"/>
                </a:solidFill>
              </a:defRPr>
            </a:lvl2pPr>
            <a:lvl3pPr>
              <a:buClr>
                <a:schemeClr val="accent2"/>
              </a:buClr>
              <a:defRPr sz="1800">
                <a:solidFill>
                  <a:schemeClr val="tx1"/>
                </a:solidFill>
              </a:defRPr>
            </a:lvl3pPr>
            <a:lvl4pPr>
              <a:buClr>
                <a:schemeClr val="accent2"/>
              </a:buClr>
              <a:defRPr sz="1600">
                <a:solidFill>
                  <a:schemeClr val="tx1"/>
                </a:solidFill>
              </a:defRPr>
            </a:lvl4pPr>
            <a:lvl5pPr>
              <a:buClr>
                <a:schemeClr val="accent2"/>
              </a:buClr>
              <a:defRPr sz="16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 name="Right Triangle 23">
            <a:extLst>
              <a:ext uri="{FF2B5EF4-FFF2-40B4-BE49-F238E27FC236}">
                <a16:creationId xmlns="" xmlns:a16="http://schemas.microsoft.com/office/drawing/2014/main" id="{BD6ACE60-499D-41AB-89C4-D537D7C3D22A}"/>
              </a:ext>
            </a:extLst>
          </p:cNvPr>
          <p:cNvSpPr/>
          <p:nvPr userDrawn="1"/>
        </p:nvSpPr>
        <p:spPr>
          <a:xfrm flipH="1" flipV="1">
            <a:off x="1839686" y="-6"/>
            <a:ext cx="10352314" cy="5638806"/>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Parallelogram 24">
            <a:extLst>
              <a:ext uri="{FF2B5EF4-FFF2-40B4-BE49-F238E27FC236}">
                <a16:creationId xmlns=""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34" name="Straight Connector 33">
            <a:extLst>
              <a:ext uri="{FF2B5EF4-FFF2-40B4-BE49-F238E27FC236}">
                <a16:creationId xmlns="" xmlns:a16="http://schemas.microsoft.com/office/drawing/2014/main" id="{1411C731-2333-41B0-927A-0A48EEC79964}"/>
              </a:ext>
            </a:extLst>
          </p:cNvPr>
          <p:cNvCxnSpPr>
            <a:cxnSpLocks/>
          </p:cNvCxnSpPr>
          <p:nvPr userDrawn="1"/>
        </p:nvCxnSpPr>
        <p:spPr>
          <a:xfrm flipV="1">
            <a:off x="6375400" y="5047077"/>
            <a:ext cx="1524574" cy="1803400"/>
          </a:xfrm>
          <a:prstGeom prst="line">
            <a:avLst/>
          </a:prstGeom>
          <a:ln>
            <a:solidFill>
              <a:srgbClr val="EAB200"/>
            </a:solidFill>
          </a:ln>
        </p:spPr>
        <p:style>
          <a:lnRef idx="1">
            <a:schemeClr val="accent1"/>
          </a:lnRef>
          <a:fillRef idx="0">
            <a:schemeClr val="accent1"/>
          </a:fillRef>
          <a:effectRef idx="0">
            <a:schemeClr val="accent1"/>
          </a:effectRef>
          <a:fontRef idx="minor">
            <a:schemeClr val="tx1"/>
          </a:fontRef>
        </p:style>
      </p:cxnSp>
      <p:sp>
        <p:nvSpPr>
          <p:cNvPr id="5" name="Text Placeholder 4" title="Subtitle">
            <a:extLst>
              <a:ext uri="{FF2B5EF4-FFF2-40B4-BE49-F238E27FC236}">
                <a16:creationId xmlns="" xmlns:a16="http://schemas.microsoft.com/office/drawing/2014/main" id="{D71EE635-EA0C-4139-8160-AE1EAD13AAEB}"/>
              </a:ext>
            </a:extLst>
          </p:cNvPr>
          <p:cNvSpPr>
            <a:spLocks noGrp="1"/>
          </p:cNvSpPr>
          <p:nvPr userDrawn="1">
            <p:ph type="body" sz="quarter" idx="13" hasCustomPrompt="1"/>
          </p:nvPr>
        </p:nvSpPr>
        <p:spPr>
          <a:xfrm>
            <a:off x="531379" y="2563477"/>
            <a:ext cx="7342631" cy="608895"/>
          </a:xfrm>
          <a:prstGeom prst="rect">
            <a:avLst/>
          </a:prstGeom>
        </p:spPr>
        <p:txBody>
          <a:bodyPr/>
          <a:lstStyle>
            <a:lvl1pPr marL="0" indent="0">
              <a:buNone/>
              <a:defRPr sz="2000" spc="300">
                <a:solidFill>
                  <a:schemeClr val="accent6"/>
                </a:solidFill>
              </a:defRPr>
            </a:lvl1pPr>
            <a:lvl2pPr marL="457200" indent="0">
              <a:buNone/>
              <a:defRPr/>
            </a:lvl2pPr>
          </a:lstStyle>
          <a:p>
            <a:pPr lvl="0"/>
            <a:r>
              <a:rPr lang="en-US" noProof="0"/>
              <a:t>CLICK TO SUBTITLE STYLE</a:t>
            </a:r>
          </a:p>
        </p:txBody>
      </p:sp>
      <p:sp>
        <p:nvSpPr>
          <p:cNvPr id="2" name="Title 1" title="Title ">
            <a:extLst>
              <a:ext uri="{FF2B5EF4-FFF2-40B4-BE49-F238E27FC236}">
                <a16:creationId xmlns="" xmlns:a16="http://schemas.microsoft.com/office/drawing/2014/main" id="{20237B57-91C6-4F8B-8AA0-18FA50B0FD1D}"/>
              </a:ext>
            </a:extLst>
          </p:cNvPr>
          <p:cNvSpPr>
            <a:spLocks noGrp="1"/>
          </p:cNvSpPr>
          <p:nvPr userDrawn="1">
            <p:ph type="title" hasCustomPrompt="1"/>
          </p:nvPr>
        </p:nvSpPr>
        <p:spPr>
          <a:xfrm>
            <a:off x="531378" y="1308484"/>
            <a:ext cx="7342622" cy="1215566"/>
          </a:xfrm>
          <a:prstGeom prst="rect">
            <a:avLst/>
          </a:prstGeom>
        </p:spPr>
        <p:txBody>
          <a:bodyPr anchor="b">
            <a:normAutofit/>
          </a:bodyPr>
          <a:lstStyle>
            <a:lvl1pPr>
              <a:defRPr sz="4400" b="1">
                <a:solidFill>
                  <a:schemeClr val="accent1"/>
                </a:solidFill>
              </a:defRPr>
            </a:lvl1pPr>
          </a:lstStyle>
          <a:p>
            <a:r>
              <a:rPr lang="en-US" noProof="0"/>
              <a:t>Click to Edit </a:t>
            </a:r>
            <a:br>
              <a:rPr lang="en-US" noProof="0"/>
            </a:br>
            <a:r>
              <a:rPr lang="en-US" noProof="0"/>
              <a:t>Master Title Style </a:t>
            </a:r>
          </a:p>
        </p:txBody>
      </p:sp>
      <p:sp>
        <p:nvSpPr>
          <p:cNvPr id="15" name="Picture Placeholder 14">
            <a:extLst>
              <a:ext uri="{FF2B5EF4-FFF2-40B4-BE49-F238E27FC236}">
                <a16:creationId xmlns="" xmlns:a16="http://schemas.microsoft.com/office/drawing/2014/main" id="{FE1FADFB-0A3D-40F7-9B40-368DECD971E1}"/>
              </a:ext>
            </a:extLst>
          </p:cNvPr>
          <p:cNvSpPr>
            <a:spLocks noGrp="1"/>
          </p:cNvSpPr>
          <p:nvPr>
            <p:ph type="pic" sz="quarter" idx="10"/>
          </p:nvPr>
        </p:nvSpPr>
        <p:spPr>
          <a:xfrm>
            <a:off x="6604000" y="0"/>
            <a:ext cx="5588000" cy="6872249"/>
          </a:xfrm>
          <a:custGeom>
            <a:avLst/>
            <a:gdLst>
              <a:gd name="connsiteX0" fmla="*/ 3876237 w 5588000"/>
              <a:gd name="connsiteY0" fmla="*/ 5431883 h 6872249"/>
              <a:gd name="connsiteX1" fmla="*/ 4953000 w 5588000"/>
              <a:gd name="connsiteY1" fmla="*/ 5431883 h 6872249"/>
              <a:gd name="connsiteX2" fmla="*/ 3769163 w 5588000"/>
              <a:gd name="connsiteY2" fmla="*/ 6872249 h 6872249"/>
              <a:gd name="connsiteX3" fmla="*/ 2692400 w 5588000"/>
              <a:gd name="connsiteY3" fmla="*/ 6872249 h 6872249"/>
              <a:gd name="connsiteX4" fmla="*/ 2479230 w 5588000"/>
              <a:gd name="connsiteY4" fmla="*/ 2870200 h 6872249"/>
              <a:gd name="connsiteX5" fmla="*/ 3175000 w 5588000"/>
              <a:gd name="connsiteY5" fmla="*/ 2870200 h 6872249"/>
              <a:gd name="connsiteX6" fmla="*/ 1965770 w 5588000"/>
              <a:gd name="connsiteY6" fmla="*/ 4310566 h 6872249"/>
              <a:gd name="connsiteX7" fmla="*/ 1270000 w 5588000"/>
              <a:gd name="connsiteY7" fmla="*/ 4310566 h 6872249"/>
              <a:gd name="connsiteX8" fmla="*/ 5575300 w 5588000"/>
              <a:gd name="connsiteY8" fmla="*/ 139700 h 6872249"/>
              <a:gd name="connsiteX9" fmla="*/ 5575300 w 5588000"/>
              <a:gd name="connsiteY9" fmla="*/ 3238583 h 6872249"/>
              <a:gd name="connsiteX10" fmla="*/ 2571663 w 5588000"/>
              <a:gd name="connsiteY10" fmla="*/ 6858000 h 6872249"/>
              <a:gd name="connsiteX11" fmla="*/ 0 w 5588000"/>
              <a:gd name="connsiteY11" fmla="*/ 6858000 h 6872249"/>
              <a:gd name="connsiteX12" fmla="*/ 4256761 w 5588000"/>
              <a:gd name="connsiteY12" fmla="*/ 0 h 6872249"/>
              <a:gd name="connsiteX13" fmla="*/ 5588000 w 5588000"/>
              <a:gd name="connsiteY13" fmla="*/ 0 h 6872249"/>
              <a:gd name="connsiteX14" fmla="*/ 3274339 w 5588000"/>
              <a:gd name="connsiteY14" fmla="*/ 2755900 h 6872249"/>
              <a:gd name="connsiteX15" fmla="*/ 1943100 w 5588000"/>
              <a:gd name="connsiteY15" fmla="*/ 2755900 h 687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88000" h="6872249">
                <a:moveTo>
                  <a:pt x="3876237" y="5431883"/>
                </a:moveTo>
                <a:lnTo>
                  <a:pt x="4953000" y="5431883"/>
                </a:lnTo>
                <a:lnTo>
                  <a:pt x="3769163" y="6872249"/>
                </a:lnTo>
                <a:lnTo>
                  <a:pt x="2692400" y="6872249"/>
                </a:lnTo>
                <a:close/>
                <a:moveTo>
                  <a:pt x="2479230" y="2870200"/>
                </a:moveTo>
                <a:lnTo>
                  <a:pt x="3175000" y="2870200"/>
                </a:lnTo>
                <a:lnTo>
                  <a:pt x="1965770" y="4310566"/>
                </a:lnTo>
                <a:lnTo>
                  <a:pt x="1270000" y="4310566"/>
                </a:lnTo>
                <a:close/>
                <a:moveTo>
                  <a:pt x="5575300" y="139700"/>
                </a:moveTo>
                <a:lnTo>
                  <a:pt x="5575300" y="3238583"/>
                </a:lnTo>
                <a:lnTo>
                  <a:pt x="2571663" y="6858000"/>
                </a:lnTo>
                <a:lnTo>
                  <a:pt x="0" y="6858000"/>
                </a:lnTo>
                <a:close/>
                <a:moveTo>
                  <a:pt x="4256761" y="0"/>
                </a:moveTo>
                <a:lnTo>
                  <a:pt x="5588000" y="0"/>
                </a:lnTo>
                <a:lnTo>
                  <a:pt x="3274339" y="2755900"/>
                </a:lnTo>
                <a:lnTo>
                  <a:pt x="1943100" y="2755900"/>
                </a:lnTo>
                <a:close/>
              </a:path>
            </a:pathLst>
          </a:custGeom>
          <a:solidFill>
            <a:schemeClr val="bg1">
              <a:lumMod val="85000"/>
            </a:schemeClr>
          </a:solidFill>
        </p:spPr>
        <p:txBody>
          <a:bodyPr wrap="square" anchor="ctr">
            <a:noAutofit/>
          </a:bodyPr>
          <a:lstStyle>
            <a:lvl1pPr marL="0" indent="0" algn="ctr">
              <a:buNone/>
              <a:defRPr>
                <a:solidFill>
                  <a:schemeClr val="tx1"/>
                </a:solidFill>
              </a:defRPr>
            </a:lvl1pPr>
          </a:lstStyle>
          <a:p>
            <a:r>
              <a:rPr lang="en-US" noProof="0"/>
              <a:t>Click icon to add picture</a:t>
            </a:r>
            <a:endParaRPr lang="en-US" noProof="0" dirty="0"/>
          </a:p>
        </p:txBody>
      </p:sp>
      <p:sp>
        <p:nvSpPr>
          <p:cNvPr id="4" name="Footer Placeholder 3">
            <a:extLst>
              <a:ext uri="{FF2B5EF4-FFF2-40B4-BE49-F238E27FC236}">
                <a16:creationId xmlns="" xmlns:a16="http://schemas.microsoft.com/office/drawing/2014/main" id="{5ADB14A5-A767-774C-85B8-68EF914689F6}"/>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 xmlns:a16="http://schemas.microsoft.com/office/drawing/2014/main" id="{D4B9B51B-EAA9-4B4D-A4F6-470CD95DAA79}"/>
              </a:ext>
            </a:extLst>
          </p:cNvPr>
          <p:cNvSpPr>
            <a:spLocks noGrp="1"/>
          </p:cNvSpPr>
          <p:nvPr>
            <p:ph type="sldNum" sz="quarter" idx="15"/>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3442230584"/>
      </p:ext>
    </p:extLst>
  </p:cSld>
  <p:clrMapOvr>
    <a:masterClrMapping/>
  </p:clrMapOvr>
  <p:extLst>
    <p:ext uri="{DCECCB84-F9BA-43D5-87BE-67443E8EF086}">
      <p15:sldGuideLst xmlns="" xmlns:p15="http://schemas.microsoft.com/office/powerpoint/2012/main">
        <p15:guide id="1" orient="horz" pos="142">
          <p15:clr>
            <a:srgbClr val="FBAE40"/>
          </p15:clr>
        </p15:guide>
        <p15:guide id="2" pos="3840">
          <p15:clr>
            <a:srgbClr val="FBAE40"/>
          </p15:clr>
        </p15:guide>
        <p15:guide id="3" pos="415"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3 Recipe Book Recipe">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12207240"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1</a:t>
            </a:r>
          </a:p>
        </p:txBody>
      </p:sp>
      <p:sp>
        <p:nvSpPr>
          <p:cNvPr id="21" name="TextBox 20">
            <a:extLst>
              <a:ext uri="{FF2B5EF4-FFF2-40B4-BE49-F238E27FC236}">
                <a16:creationId xmlns=""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2</a:t>
            </a:r>
          </a:p>
        </p:txBody>
      </p:sp>
      <p:sp>
        <p:nvSpPr>
          <p:cNvPr id="22" name="TextBox 21">
            <a:extLst>
              <a:ext uri="{FF2B5EF4-FFF2-40B4-BE49-F238E27FC236}">
                <a16:creationId xmlns=""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3</a:t>
            </a:r>
          </a:p>
        </p:txBody>
      </p:sp>
    </p:spTree>
    <p:extLst>
      <p:ext uri="{BB962C8B-B14F-4D97-AF65-F5344CB8AC3E}">
        <p14:creationId xmlns:p14="http://schemas.microsoft.com/office/powerpoint/2010/main" val="111451055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4 Recipe Book Recipe">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D41EDA9-50CC-431D-A9E2-D8B28F1D9DD2}"/>
              </a:ext>
            </a:extLst>
          </p:cNvPr>
          <p:cNvSpPr/>
          <p:nvPr userDrawn="1"/>
        </p:nvSpPr>
        <p:spPr>
          <a:xfrm>
            <a:off x="-15240" y="0"/>
            <a:ext cx="5788152"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 xmlns:a16="http://schemas.microsoft.com/office/drawing/2014/main" id="{BAB15BB6-BF7A-460B-81E4-6CA74B3B1A58}"/>
              </a:ext>
            </a:extLst>
          </p:cNvPr>
          <p:cNvSpPr/>
          <p:nvPr userDrawn="1"/>
        </p:nvSpPr>
        <p:spPr>
          <a:xfrm>
            <a:off x="0" y="1181101"/>
            <a:ext cx="5788152" cy="567690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1</a:t>
            </a:r>
          </a:p>
        </p:txBody>
      </p:sp>
      <p:sp>
        <p:nvSpPr>
          <p:cNvPr id="24" name="TextBox 23">
            <a:extLst>
              <a:ext uri="{FF2B5EF4-FFF2-40B4-BE49-F238E27FC236}">
                <a16:creationId xmlns=""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2</a:t>
            </a:r>
          </a:p>
        </p:txBody>
      </p:sp>
      <p:sp>
        <p:nvSpPr>
          <p:cNvPr id="26" name="TextBox 25">
            <a:extLst>
              <a:ext uri="{FF2B5EF4-FFF2-40B4-BE49-F238E27FC236}">
                <a16:creationId xmlns=""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3</a:t>
            </a:r>
          </a:p>
        </p:txBody>
      </p:sp>
      <p:sp>
        <p:nvSpPr>
          <p:cNvPr id="28" name="TextBox 27">
            <a:extLst>
              <a:ext uri="{FF2B5EF4-FFF2-40B4-BE49-F238E27FC236}">
                <a16:creationId xmlns=""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4</a:t>
            </a:r>
          </a:p>
        </p:txBody>
      </p:sp>
    </p:spTree>
    <p:extLst>
      <p:ext uri="{BB962C8B-B14F-4D97-AF65-F5344CB8AC3E}">
        <p14:creationId xmlns:p14="http://schemas.microsoft.com/office/powerpoint/2010/main" val="324207542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6">
              <a:lumMod val="20000"/>
              <a:lumOff val="80000"/>
            </a:schemeClr>
          </a:solid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a picture</a:t>
            </a:r>
          </a:p>
        </p:txBody>
      </p:sp>
      <p:sp>
        <p:nvSpPr>
          <p:cNvPr id="2" name="Title 1">
            <a:extLst>
              <a:ext uri="{FF2B5EF4-FFF2-40B4-BE49-F238E27FC236}">
                <a16:creationId xmlns="" xmlns:a16="http://schemas.microsoft.com/office/drawing/2014/main" id="{5484E944-0F47-4F5B-B61F-BAC4E53A4CE6}"/>
              </a:ext>
            </a:extLst>
          </p:cNvPr>
          <p:cNvSpPr>
            <a:spLocks noGrp="1"/>
          </p:cNvSpPr>
          <p:nvPr>
            <p:ph type="title"/>
          </p:nvPr>
        </p:nvSpPr>
        <p:spPr>
          <a:xfrm>
            <a:off x="926592" y="877824"/>
            <a:ext cx="11265408" cy="1179576"/>
          </a:xfrm>
          <a:solidFill>
            <a:schemeClr val="accent6">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 xmlns:a16="http://schemas.microsoft.com/office/drawing/2014/main" id="{913599A2-48DF-45BA-9425-12A5FBCF838E}"/>
              </a:ext>
            </a:extLst>
          </p:cNvPr>
          <p:cNvSpPr/>
          <p:nvPr userDrawn="1"/>
        </p:nvSpPr>
        <p:spPr>
          <a:xfrm>
            <a:off x="5992994" y="6316980"/>
            <a:ext cx="6199006" cy="54102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6">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273444634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_Recipe Book Section Header">
    <p:bg>
      <p:bgPr>
        <a:solidFill>
          <a:schemeClr val="accent3">
            <a:lumMod val="75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 xmlns:a16="http://schemas.microsoft.com/office/drawing/2014/main" id="{C5B73CD6-4AD9-41DA-9481-BA512E885FE5}"/>
              </a:ext>
            </a:extLst>
          </p:cNvPr>
          <p:cNvSpPr>
            <a:spLocks noGrp="1"/>
          </p:cNvSpPr>
          <p:nvPr>
            <p:ph type="title" hasCustomPrompt="1"/>
          </p:nvPr>
        </p:nvSpPr>
        <p:spPr>
          <a:xfrm>
            <a:off x="5981701" y="83820"/>
            <a:ext cx="6050280" cy="1325563"/>
          </a:xfrm>
        </p:spPr>
        <p:txBody>
          <a:bodyPr>
            <a:normAutofit/>
          </a:bodyPr>
          <a:lstStyle>
            <a:lvl1pPr>
              <a:lnSpc>
                <a:spcPct val="100000"/>
              </a:lnSpc>
              <a:defRPr sz="4800">
                <a:solidFill>
                  <a:schemeClr val="bg1"/>
                </a:solidFill>
              </a:defRPr>
            </a:lvl1pPr>
          </a:lstStyle>
          <a:p>
            <a:r>
              <a:rPr lang="en-US" dirty="0"/>
              <a:t>Click to add Title</a:t>
            </a:r>
          </a:p>
        </p:txBody>
      </p:sp>
      <p:sp>
        <p:nvSpPr>
          <p:cNvPr id="5" name="Picture Placeholder 4">
            <a:extLst>
              <a:ext uri="{FF2B5EF4-FFF2-40B4-BE49-F238E27FC236}">
                <a16:creationId xmlns="" xmlns:a16="http://schemas.microsoft.com/office/drawing/2014/main" id="{4EB3484B-5E1B-4FB8-9C34-B8AAEEA2C626}"/>
              </a:ext>
            </a:extLst>
          </p:cNvPr>
          <p:cNvSpPr>
            <a:spLocks noGrp="1"/>
          </p:cNvSpPr>
          <p:nvPr>
            <p:ph type="pic" sz="quarter" idx="10" hasCustomPrompt="1"/>
          </p:nvPr>
        </p:nvSpPr>
        <p:spPr>
          <a:xfrm>
            <a:off x="0" y="0"/>
            <a:ext cx="579120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17351366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3">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3">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00626410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2 Recipe Book Recipe">
    <p:spTree>
      <p:nvGrpSpPr>
        <p:cNvPr id="1" name=""/>
        <p:cNvGrpSpPr/>
        <p:nvPr/>
      </p:nvGrpSpPr>
      <p:grpSpPr>
        <a:xfrm>
          <a:off x="0" y="0"/>
          <a:ext cx="0" cy="0"/>
          <a:chOff x="0" y="0"/>
          <a:chExt cx="0" cy="0"/>
        </a:xfrm>
      </p:grpSpPr>
      <p:sp>
        <p:nvSpPr>
          <p:cNvPr id="45" name="Rectangle 44">
            <a:extLst>
              <a:ext uri="{FF2B5EF4-FFF2-40B4-BE49-F238E27FC236}">
                <a16:creationId xmlns="" xmlns:a16="http://schemas.microsoft.com/office/drawing/2014/main" id="{97A2E64D-B280-49F7-95F5-CD6A24C1EC9B}"/>
              </a:ext>
            </a:extLst>
          </p:cNvPr>
          <p:cNvSpPr/>
          <p:nvPr userDrawn="1"/>
        </p:nvSpPr>
        <p:spPr>
          <a:xfrm>
            <a:off x="8673395" y="0"/>
            <a:ext cx="3518604" cy="6858000"/>
          </a:xfrm>
          <a:prstGeom prst="rect">
            <a:avLst/>
          </a:prstGeom>
          <a:solidFill>
            <a:schemeClr val="accent3">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8688635"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2</a:t>
            </a:r>
          </a:p>
        </p:txBody>
      </p:sp>
      <p:sp>
        <p:nvSpPr>
          <p:cNvPr id="25" name="TextBox 24">
            <a:extLst>
              <a:ext uri="{FF2B5EF4-FFF2-40B4-BE49-F238E27FC236}">
                <a16:creationId xmlns=""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37565242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_3 Recipe Book Recipe">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1</a:t>
            </a:r>
          </a:p>
        </p:txBody>
      </p:sp>
      <p:sp>
        <p:nvSpPr>
          <p:cNvPr id="21" name="TextBox 20">
            <a:extLst>
              <a:ext uri="{FF2B5EF4-FFF2-40B4-BE49-F238E27FC236}">
                <a16:creationId xmlns=""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2</a:t>
            </a:r>
          </a:p>
        </p:txBody>
      </p:sp>
      <p:sp>
        <p:nvSpPr>
          <p:cNvPr id="22" name="TextBox 21">
            <a:extLst>
              <a:ext uri="{FF2B5EF4-FFF2-40B4-BE49-F238E27FC236}">
                <a16:creationId xmlns=""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96342531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4 Recipe Book Recipe">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D41EDA9-50CC-431D-A9E2-D8B28F1D9DD2}"/>
              </a:ext>
            </a:extLst>
          </p:cNvPr>
          <p:cNvSpPr/>
          <p:nvPr userDrawn="1"/>
        </p:nvSpPr>
        <p:spPr>
          <a:xfrm>
            <a:off x="-15240" y="0"/>
            <a:ext cx="5788152"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 xmlns:a16="http://schemas.microsoft.com/office/drawing/2014/main" id="{BAB15BB6-BF7A-460B-81E4-6CA74B3B1A58}"/>
              </a:ext>
            </a:extLst>
          </p:cNvPr>
          <p:cNvSpPr/>
          <p:nvPr userDrawn="1"/>
        </p:nvSpPr>
        <p:spPr>
          <a:xfrm>
            <a:off x="0" y="1181101"/>
            <a:ext cx="5788152" cy="56769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2</a:t>
            </a:r>
          </a:p>
        </p:txBody>
      </p:sp>
      <p:sp>
        <p:nvSpPr>
          <p:cNvPr id="26" name="TextBox 25">
            <a:extLst>
              <a:ext uri="{FF2B5EF4-FFF2-40B4-BE49-F238E27FC236}">
                <a16:creationId xmlns=""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3</a:t>
            </a:r>
          </a:p>
        </p:txBody>
      </p:sp>
      <p:sp>
        <p:nvSpPr>
          <p:cNvPr id="28" name="TextBox 27">
            <a:extLst>
              <a:ext uri="{FF2B5EF4-FFF2-40B4-BE49-F238E27FC236}">
                <a16:creationId xmlns=""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4</a:t>
            </a:r>
          </a:p>
        </p:txBody>
      </p:sp>
    </p:spTree>
    <p:extLst>
      <p:ext uri="{BB962C8B-B14F-4D97-AF65-F5344CB8AC3E}">
        <p14:creationId xmlns:p14="http://schemas.microsoft.com/office/powerpoint/2010/main" val="51944443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3">
              <a:lumMod val="20000"/>
              <a:lumOff val="80000"/>
            </a:schemeClr>
          </a:solidFill>
        </p:spPr>
        <p:txBody>
          <a:bodyPr anchor="ctr"/>
          <a:lstStyle>
            <a:lvl1pPr marL="0" indent="0" algn="ctr">
              <a:buNone/>
              <a:defRPr/>
            </a:lvl1pPr>
          </a:lstStyle>
          <a:p>
            <a:r>
              <a:rPr lang="en-US" dirty="0"/>
              <a:t>Add a picture</a:t>
            </a:r>
          </a:p>
        </p:txBody>
      </p:sp>
      <p:sp>
        <p:nvSpPr>
          <p:cNvPr id="9" name="Text Placeholder 27">
            <a:extLst>
              <a:ext uri="{FF2B5EF4-FFF2-40B4-BE49-F238E27FC236}">
                <a16:creationId xmlns=""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itle 1">
            <a:extLst>
              <a:ext uri="{FF2B5EF4-FFF2-40B4-BE49-F238E27FC236}">
                <a16:creationId xmlns="" xmlns:a16="http://schemas.microsoft.com/office/drawing/2014/main" id="{3839573E-1A36-4B0A-A263-7D991617B8FC}"/>
              </a:ext>
            </a:extLst>
          </p:cNvPr>
          <p:cNvSpPr>
            <a:spLocks noGrp="1"/>
          </p:cNvSpPr>
          <p:nvPr>
            <p:ph type="title"/>
          </p:nvPr>
        </p:nvSpPr>
        <p:spPr>
          <a:xfrm>
            <a:off x="926592" y="877824"/>
            <a:ext cx="11265408" cy="1179576"/>
          </a:xfrm>
          <a:solidFill>
            <a:schemeClr val="accent3">
              <a:lumMod val="75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12" name="Subtitle 2">
            <a:extLst>
              <a:ext uri="{FF2B5EF4-FFF2-40B4-BE49-F238E27FC236}">
                <a16:creationId xmlns=""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 xmlns:a16="http://schemas.microsoft.com/office/drawing/2014/main" id="{913599A2-48DF-45BA-9425-12A5FBCF838E}"/>
              </a:ext>
            </a:extLst>
          </p:cNvPr>
          <p:cNvSpPr/>
          <p:nvPr userDrawn="1"/>
        </p:nvSpPr>
        <p:spPr>
          <a:xfrm>
            <a:off x="5992994" y="6316980"/>
            <a:ext cx="6199006" cy="5410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229332437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_Recipe Book Section Header">
    <p:bg>
      <p:bgPr>
        <a:solidFill>
          <a:schemeClr val="accent3">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4" name="Picture Placeholder 4">
            <a:extLst>
              <a:ext uri="{FF2B5EF4-FFF2-40B4-BE49-F238E27FC236}">
                <a16:creationId xmlns="" xmlns:a16="http://schemas.microsoft.com/office/drawing/2014/main" id="{768A34CA-EFA0-4BA9-9973-FE6DFC62D34C}"/>
              </a:ext>
            </a:extLst>
          </p:cNvPr>
          <p:cNvSpPr>
            <a:spLocks noGrp="1"/>
          </p:cNvSpPr>
          <p:nvPr>
            <p:ph type="pic" sz="quarter" idx="10" hasCustomPrompt="1"/>
          </p:nvPr>
        </p:nvSpPr>
        <p:spPr>
          <a:xfrm>
            <a:off x="0" y="0"/>
            <a:ext cx="5785104"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4193052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02">
    <p:spTree>
      <p:nvGrpSpPr>
        <p:cNvPr id="1" name=""/>
        <p:cNvGrpSpPr/>
        <p:nvPr/>
      </p:nvGrpSpPr>
      <p:grpSpPr>
        <a:xfrm>
          <a:off x="0" y="0"/>
          <a:ext cx="0" cy="0"/>
          <a:chOff x="0" y="0"/>
          <a:chExt cx="0" cy="0"/>
        </a:xfrm>
      </p:grpSpPr>
      <p:sp>
        <p:nvSpPr>
          <p:cNvPr id="35" name="Right Triangle 34">
            <a:extLst>
              <a:ext uri="{FF2B5EF4-FFF2-40B4-BE49-F238E27FC236}">
                <a16:creationId xmlns="" xmlns:a16="http://schemas.microsoft.com/office/drawing/2014/main" id="{805F1696-7D6B-4055-94C3-E4C179F63596}"/>
              </a:ext>
            </a:extLst>
          </p:cNvPr>
          <p:cNvSpPr/>
          <p:nvPr userDrawn="1"/>
        </p:nvSpPr>
        <p:spPr>
          <a:xfrm flipH="1" flipV="1">
            <a:off x="1839686" y="-6"/>
            <a:ext cx="10352314" cy="5638806"/>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17">
            <a:extLst>
              <a:ext uri="{FF2B5EF4-FFF2-40B4-BE49-F238E27FC236}">
                <a16:creationId xmlns="" xmlns:a16="http://schemas.microsoft.com/office/drawing/2014/main" id="{8B9EC3A9-7039-403A-9414-429521308AE7}"/>
              </a:ext>
            </a:extLst>
          </p:cNvPr>
          <p:cNvSpPr>
            <a:spLocks noGrp="1"/>
          </p:cNvSpPr>
          <p:nvPr>
            <p:ph type="pic" sz="quarter" idx="14"/>
          </p:nvPr>
        </p:nvSpPr>
        <p:spPr>
          <a:xfrm>
            <a:off x="6170177" y="1435100"/>
            <a:ext cx="6021821" cy="5422900"/>
          </a:xfrm>
          <a:custGeom>
            <a:avLst/>
            <a:gdLst>
              <a:gd name="connsiteX0" fmla="*/ 6021821 w 6021821"/>
              <a:gd name="connsiteY0" fmla="*/ 0 h 5422900"/>
              <a:gd name="connsiteX1" fmla="*/ 6021821 w 6021821"/>
              <a:gd name="connsiteY1" fmla="*/ 5422900 h 5422900"/>
              <a:gd name="connsiteX2" fmla="*/ 0 w 6021821"/>
              <a:gd name="connsiteY2" fmla="*/ 5422900 h 5422900"/>
            </a:gdLst>
            <a:ahLst/>
            <a:cxnLst>
              <a:cxn ang="0">
                <a:pos x="connsiteX0" y="connsiteY0"/>
              </a:cxn>
              <a:cxn ang="0">
                <a:pos x="connsiteX1" y="connsiteY1"/>
              </a:cxn>
              <a:cxn ang="0">
                <a:pos x="connsiteX2" y="connsiteY2"/>
              </a:cxn>
            </a:cxnLst>
            <a:rect l="l" t="t" r="r" b="b"/>
            <a:pathLst>
              <a:path w="6021821" h="5422900">
                <a:moveTo>
                  <a:pt x="6021821" y="0"/>
                </a:moveTo>
                <a:lnTo>
                  <a:pt x="6021821" y="5422900"/>
                </a:lnTo>
                <a:lnTo>
                  <a:pt x="0" y="5422900"/>
                </a:lnTo>
                <a:close/>
              </a:path>
            </a:pathLst>
          </a:custGeom>
          <a:solidFill>
            <a:schemeClr val="bg1">
              <a:lumMod val="85000"/>
            </a:schemeClr>
          </a:solidFill>
        </p:spPr>
        <p:txBody>
          <a:bodyPr wrap="square" rIns="365760" anchor="ctr">
            <a:noAutofit/>
          </a:bodyPr>
          <a:lstStyle>
            <a:lvl1pPr marL="0" indent="0" algn="r">
              <a:buNone/>
              <a:defRPr>
                <a:solidFill>
                  <a:schemeClr val="tx1"/>
                </a:solidFill>
              </a:defRPr>
            </a:lvl1pPr>
          </a:lstStyle>
          <a:p>
            <a:r>
              <a:rPr lang="en-US" noProof="0"/>
              <a:t>Click icon to add picture</a:t>
            </a:r>
            <a:endParaRPr lang="en-US" noProof="0" dirty="0"/>
          </a:p>
        </p:txBody>
      </p:sp>
      <p:sp>
        <p:nvSpPr>
          <p:cNvPr id="3" name="Content Placeholder 2" title="Bullet Points">
            <a:extLst>
              <a:ext uri="{FF2B5EF4-FFF2-40B4-BE49-F238E27FC236}">
                <a16:creationId xmlns="" xmlns:a16="http://schemas.microsoft.com/office/drawing/2014/main" id="{BFD7EA17-BE66-4636-9684-F93562587911}"/>
              </a:ext>
            </a:extLst>
          </p:cNvPr>
          <p:cNvSpPr>
            <a:spLocks noGrp="1"/>
          </p:cNvSpPr>
          <p:nvPr>
            <p:ph idx="1"/>
          </p:nvPr>
        </p:nvSpPr>
        <p:spPr>
          <a:xfrm>
            <a:off x="531378" y="3196915"/>
            <a:ext cx="4942829" cy="2958275"/>
          </a:xfrm>
          <a:prstGeom prst="rect">
            <a:avLst/>
          </a:prstGeom>
        </p:spPr>
        <p:txBody>
          <a:bodyPr>
            <a:normAutofit/>
          </a:bodyPr>
          <a:lstStyle>
            <a:lvl1pPr>
              <a:buClr>
                <a:schemeClr val="accent2"/>
              </a:buClr>
              <a:defRPr sz="2400">
                <a:solidFill>
                  <a:schemeClr val="tx1"/>
                </a:solidFill>
              </a:defRPr>
            </a:lvl1pPr>
            <a:lvl2pPr>
              <a:buClr>
                <a:schemeClr val="accent2"/>
              </a:buClr>
              <a:defRPr sz="2000">
                <a:solidFill>
                  <a:schemeClr val="tx1"/>
                </a:solidFill>
              </a:defRPr>
            </a:lvl2pPr>
            <a:lvl3pPr>
              <a:buClr>
                <a:schemeClr val="accent2"/>
              </a:buClr>
              <a:defRPr sz="1800">
                <a:solidFill>
                  <a:schemeClr val="tx1"/>
                </a:solidFill>
              </a:defRPr>
            </a:lvl3pPr>
            <a:lvl4pPr>
              <a:buClr>
                <a:schemeClr val="accent2"/>
              </a:buClr>
              <a:defRPr sz="1600">
                <a:solidFill>
                  <a:schemeClr val="tx1"/>
                </a:solidFill>
              </a:defRPr>
            </a:lvl4pPr>
            <a:lvl5pPr>
              <a:buClr>
                <a:schemeClr val="accent2"/>
              </a:buClr>
              <a:defRPr sz="16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arallelogram 24">
            <a:extLst>
              <a:ext uri="{FF2B5EF4-FFF2-40B4-BE49-F238E27FC236}">
                <a16:creationId xmlns=""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34" name="Straight Connector 33">
            <a:extLst>
              <a:ext uri="{FF2B5EF4-FFF2-40B4-BE49-F238E27FC236}">
                <a16:creationId xmlns="" xmlns:a16="http://schemas.microsoft.com/office/drawing/2014/main" id="{1411C731-2333-41B0-927A-0A48EEC79964}"/>
              </a:ext>
            </a:extLst>
          </p:cNvPr>
          <p:cNvCxnSpPr>
            <a:cxnSpLocks/>
          </p:cNvCxnSpPr>
          <p:nvPr userDrawn="1"/>
        </p:nvCxnSpPr>
        <p:spPr>
          <a:xfrm flipV="1">
            <a:off x="10352314" y="1185452"/>
            <a:ext cx="1839685" cy="1633948"/>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Text Placeholder 4" title="Subtitle">
            <a:extLst>
              <a:ext uri="{FF2B5EF4-FFF2-40B4-BE49-F238E27FC236}">
                <a16:creationId xmlns="" xmlns:a16="http://schemas.microsoft.com/office/drawing/2014/main" id="{D71EE635-EA0C-4139-8160-AE1EAD13AAEB}"/>
              </a:ext>
            </a:extLst>
          </p:cNvPr>
          <p:cNvSpPr>
            <a:spLocks noGrp="1"/>
          </p:cNvSpPr>
          <p:nvPr userDrawn="1">
            <p:ph type="body" sz="quarter" idx="13" hasCustomPrompt="1"/>
          </p:nvPr>
        </p:nvSpPr>
        <p:spPr>
          <a:xfrm>
            <a:off x="531379" y="2563477"/>
            <a:ext cx="7342621" cy="608895"/>
          </a:xfrm>
          <a:prstGeom prst="rect">
            <a:avLst/>
          </a:prstGeom>
        </p:spPr>
        <p:txBody>
          <a:bodyPr/>
          <a:lstStyle>
            <a:lvl1pPr marL="0" indent="0">
              <a:buNone/>
              <a:defRPr sz="2000" spc="300">
                <a:solidFill>
                  <a:schemeClr val="accent6"/>
                </a:solidFill>
              </a:defRPr>
            </a:lvl1pPr>
            <a:lvl2pPr marL="457200" indent="0">
              <a:buNone/>
              <a:defRPr/>
            </a:lvl2pPr>
          </a:lstStyle>
          <a:p>
            <a:pPr lvl="0"/>
            <a:r>
              <a:rPr lang="en-US" noProof="0"/>
              <a:t>CLICK TO SUBTITLE STYLE</a:t>
            </a:r>
          </a:p>
        </p:txBody>
      </p:sp>
      <p:sp>
        <p:nvSpPr>
          <p:cNvPr id="17" name="TextBox 16">
            <a:extLst>
              <a:ext uri="{FF2B5EF4-FFF2-40B4-BE49-F238E27FC236}">
                <a16:creationId xmlns="" xmlns:a16="http://schemas.microsoft.com/office/drawing/2014/main" id="{3EB154C1-CE47-4220-9832-4FD0868A64A8}"/>
              </a:ext>
            </a:extLst>
          </p:cNvPr>
          <p:cNvSpPr txBox="1"/>
          <p:nvPr userDrawn="1"/>
        </p:nvSpPr>
        <p:spPr>
          <a:xfrm>
            <a:off x="11073384" y="237744"/>
            <a:ext cx="814647" cy="615553"/>
          </a:xfrm>
          <a:prstGeom prst="rect">
            <a:avLst/>
          </a:prstGeom>
          <a:noFill/>
        </p:spPr>
        <p:txBody>
          <a:bodyPr wrap="none" rtlCol="0">
            <a:spAutoFit/>
          </a:bodyPr>
          <a:lstStyle/>
          <a:p>
            <a:r>
              <a:rPr lang="en-US" sz="3400" b="1" noProof="0" dirty="0">
                <a:solidFill>
                  <a:schemeClr val="accent1"/>
                </a:solidFill>
                <a:latin typeface="Arial Black" panose="020B0A04020102020204" pitchFamily="34" charset="0"/>
              </a:rPr>
              <a:t>FR</a:t>
            </a:r>
          </a:p>
        </p:txBody>
      </p:sp>
      <p:sp>
        <p:nvSpPr>
          <p:cNvPr id="19" name="Title 1" title="Title ">
            <a:extLst>
              <a:ext uri="{FF2B5EF4-FFF2-40B4-BE49-F238E27FC236}">
                <a16:creationId xmlns="" xmlns:a16="http://schemas.microsoft.com/office/drawing/2014/main" id="{2DB9D671-9FC8-4306-96B7-D9D585694B83}"/>
              </a:ext>
            </a:extLst>
          </p:cNvPr>
          <p:cNvSpPr>
            <a:spLocks noGrp="1"/>
          </p:cNvSpPr>
          <p:nvPr>
            <p:ph type="title" hasCustomPrompt="1"/>
          </p:nvPr>
        </p:nvSpPr>
        <p:spPr>
          <a:xfrm>
            <a:off x="531378" y="1308484"/>
            <a:ext cx="7342622" cy="1215566"/>
          </a:xfrm>
          <a:prstGeom prst="rect">
            <a:avLst/>
          </a:prstGeom>
        </p:spPr>
        <p:txBody>
          <a:bodyPr anchor="b">
            <a:normAutofit/>
          </a:bodyPr>
          <a:lstStyle>
            <a:lvl1pPr>
              <a:defRPr sz="4400" b="1">
                <a:solidFill>
                  <a:schemeClr val="accent1"/>
                </a:solidFill>
              </a:defRPr>
            </a:lvl1pPr>
          </a:lstStyle>
          <a:p>
            <a:r>
              <a:rPr lang="en-US" noProof="0"/>
              <a:t>Click to Edit </a:t>
            </a:r>
            <a:br>
              <a:rPr lang="en-US" noProof="0"/>
            </a:br>
            <a:r>
              <a:rPr lang="en-US" noProof="0"/>
              <a:t>Master Title Style </a:t>
            </a:r>
          </a:p>
        </p:txBody>
      </p:sp>
      <p:sp>
        <p:nvSpPr>
          <p:cNvPr id="2" name="Footer Placeholder 1">
            <a:extLst>
              <a:ext uri="{FF2B5EF4-FFF2-40B4-BE49-F238E27FC236}">
                <a16:creationId xmlns="" xmlns:a16="http://schemas.microsoft.com/office/drawing/2014/main" id="{6E55A0B9-F639-8643-9C4D-B93B8EE21A79}"/>
              </a:ext>
            </a:extLst>
          </p:cNvPr>
          <p:cNvSpPr>
            <a:spLocks noGrp="1"/>
          </p:cNvSpPr>
          <p:nvPr>
            <p:ph type="ftr" sz="quarter" idx="15"/>
          </p:nvPr>
        </p:nvSpPr>
        <p:spPr/>
        <p:txBody>
          <a:bodyPr/>
          <a:lstStyle/>
          <a:p>
            <a:r>
              <a:rPr lang="en-US" noProof="0" dirty="0"/>
              <a:t>Add a footer</a:t>
            </a:r>
          </a:p>
        </p:txBody>
      </p:sp>
      <p:sp>
        <p:nvSpPr>
          <p:cNvPr id="4" name="Slide Number Placeholder 3">
            <a:extLst>
              <a:ext uri="{FF2B5EF4-FFF2-40B4-BE49-F238E27FC236}">
                <a16:creationId xmlns="" xmlns:a16="http://schemas.microsoft.com/office/drawing/2014/main" id="{D0C29282-8AC7-494D-9A8E-A26C7F69948F}"/>
              </a:ext>
            </a:extLst>
          </p:cNvPr>
          <p:cNvSpPr>
            <a:spLocks noGrp="1"/>
          </p:cNvSpPr>
          <p:nvPr>
            <p:ph type="sldNum" sz="quarter" idx="16"/>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4283110927"/>
      </p:ext>
    </p:extLst>
  </p:cSld>
  <p:clrMapOvr>
    <a:masterClrMapping/>
  </p:clrMapOvr>
  <p:extLst>
    <p:ext uri="{DCECCB84-F9BA-43D5-87BE-67443E8EF086}">
      <p15:sldGuideLst xmlns="" xmlns:p15="http://schemas.microsoft.com/office/powerpoint/2012/main">
        <p15:guide id="1" orient="horz" pos="142">
          <p15:clr>
            <a:srgbClr val="FBAE40"/>
          </p15:clr>
        </p15:guide>
        <p15:guide id="2" pos="3840">
          <p15:clr>
            <a:srgbClr val="FBAE40"/>
          </p15:clr>
        </p15:guide>
        <p15:guide id="3" pos="415">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3">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3">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70664334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2 Recipe Book Recipe">
    <p:spTree>
      <p:nvGrpSpPr>
        <p:cNvPr id="1" name=""/>
        <p:cNvGrpSpPr/>
        <p:nvPr/>
      </p:nvGrpSpPr>
      <p:grpSpPr>
        <a:xfrm>
          <a:off x="0" y="0"/>
          <a:ext cx="0" cy="0"/>
          <a:chOff x="0" y="0"/>
          <a:chExt cx="0" cy="0"/>
        </a:xfrm>
      </p:grpSpPr>
      <p:sp>
        <p:nvSpPr>
          <p:cNvPr id="45" name="Rectangle 44">
            <a:extLst>
              <a:ext uri="{FF2B5EF4-FFF2-40B4-BE49-F238E27FC236}">
                <a16:creationId xmlns="" xmlns:a16="http://schemas.microsoft.com/office/drawing/2014/main" id="{97A2E64D-B280-49F7-95F5-CD6A24C1EC9B}"/>
              </a:ext>
            </a:extLst>
          </p:cNvPr>
          <p:cNvSpPr/>
          <p:nvPr userDrawn="1"/>
        </p:nvSpPr>
        <p:spPr>
          <a:xfrm>
            <a:off x="8673395" y="0"/>
            <a:ext cx="3518604" cy="6858000"/>
          </a:xfrm>
          <a:prstGeom prst="rect">
            <a:avLst/>
          </a:prstGeom>
          <a:solidFill>
            <a:schemeClr val="accent3">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8688635"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2</a:t>
            </a:r>
          </a:p>
        </p:txBody>
      </p:sp>
      <p:sp>
        <p:nvSpPr>
          <p:cNvPr id="25" name="TextBox 24">
            <a:extLst>
              <a:ext uri="{FF2B5EF4-FFF2-40B4-BE49-F238E27FC236}">
                <a16:creationId xmlns=""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395475290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_3 Recipe Book Recipe">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1</a:t>
            </a:r>
          </a:p>
        </p:txBody>
      </p:sp>
      <p:sp>
        <p:nvSpPr>
          <p:cNvPr id="21" name="TextBox 20">
            <a:extLst>
              <a:ext uri="{FF2B5EF4-FFF2-40B4-BE49-F238E27FC236}">
                <a16:creationId xmlns=""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2</a:t>
            </a:r>
          </a:p>
        </p:txBody>
      </p:sp>
      <p:sp>
        <p:nvSpPr>
          <p:cNvPr id="22" name="TextBox 21">
            <a:extLst>
              <a:ext uri="{FF2B5EF4-FFF2-40B4-BE49-F238E27FC236}">
                <a16:creationId xmlns=""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290031112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_4 Recipe Book Recipe">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D41EDA9-50CC-431D-A9E2-D8B28F1D9DD2}"/>
              </a:ext>
            </a:extLst>
          </p:cNvPr>
          <p:cNvSpPr/>
          <p:nvPr userDrawn="1"/>
        </p:nvSpPr>
        <p:spPr>
          <a:xfrm>
            <a:off x="-15240" y="0"/>
            <a:ext cx="5788152"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 xmlns:a16="http://schemas.microsoft.com/office/drawing/2014/main" id="{BAB15BB6-BF7A-460B-81E4-6CA74B3B1A58}"/>
              </a:ext>
            </a:extLst>
          </p:cNvPr>
          <p:cNvSpPr/>
          <p:nvPr userDrawn="1"/>
        </p:nvSpPr>
        <p:spPr>
          <a:xfrm>
            <a:off x="0" y="1181101"/>
            <a:ext cx="5788152" cy="56769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2</a:t>
            </a:r>
          </a:p>
        </p:txBody>
      </p:sp>
      <p:sp>
        <p:nvSpPr>
          <p:cNvPr id="26" name="TextBox 25">
            <a:extLst>
              <a:ext uri="{FF2B5EF4-FFF2-40B4-BE49-F238E27FC236}">
                <a16:creationId xmlns=""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3</a:t>
            </a:r>
          </a:p>
        </p:txBody>
      </p:sp>
      <p:sp>
        <p:nvSpPr>
          <p:cNvPr id="28" name="TextBox 27">
            <a:extLst>
              <a:ext uri="{FF2B5EF4-FFF2-40B4-BE49-F238E27FC236}">
                <a16:creationId xmlns=""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4</a:t>
            </a:r>
          </a:p>
        </p:txBody>
      </p:sp>
    </p:spTree>
    <p:extLst>
      <p:ext uri="{BB962C8B-B14F-4D97-AF65-F5344CB8AC3E}">
        <p14:creationId xmlns:p14="http://schemas.microsoft.com/office/powerpoint/2010/main" val="282066241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3">
              <a:lumMod val="20000"/>
              <a:lumOff val="80000"/>
            </a:schemeClr>
          </a:solidFill>
        </p:spPr>
        <p:txBody>
          <a:bodyPr anchor="ctr"/>
          <a:lstStyle>
            <a:lvl1pPr marL="0" indent="0" algn="ctr">
              <a:buNone/>
              <a:defRPr/>
            </a:lvl1pPr>
          </a:lstStyle>
          <a:p>
            <a:r>
              <a:rPr lang="en-US" dirty="0"/>
              <a:t>Add a picture</a:t>
            </a:r>
          </a:p>
        </p:txBody>
      </p:sp>
      <p:sp>
        <p:nvSpPr>
          <p:cNvPr id="9" name="Text Placeholder 27">
            <a:extLst>
              <a:ext uri="{FF2B5EF4-FFF2-40B4-BE49-F238E27FC236}">
                <a16:creationId xmlns=""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itle 1">
            <a:extLst>
              <a:ext uri="{FF2B5EF4-FFF2-40B4-BE49-F238E27FC236}">
                <a16:creationId xmlns="" xmlns:a16="http://schemas.microsoft.com/office/drawing/2014/main" id="{F47E7EFE-BA1D-4539-A2E8-B54A45F89F23}"/>
              </a:ext>
            </a:extLst>
          </p:cNvPr>
          <p:cNvSpPr>
            <a:spLocks noGrp="1"/>
          </p:cNvSpPr>
          <p:nvPr>
            <p:ph type="title"/>
          </p:nvPr>
        </p:nvSpPr>
        <p:spPr>
          <a:xfrm>
            <a:off x="926592" y="877824"/>
            <a:ext cx="11265408" cy="1179576"/>
          </a:xfrm>
          <a:solidFill>
            <a:schemeClr val="accent3">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12" name="Subtitle 2">
            <a:extLst>
              <a:ext uri="{FF2B5EF4-FFF2-40B4-BE49-F238E27FC236}">
                <a16:creationId xmlns=""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 xmlns:a16="http://schemas.microsoft.com/office/drawing/2014/main" id="{913599A2-48DF-45BA-9425-12A5FBCF838E}"/>
              </a:ext>
            </a:extLst>
          </p:cNvPr>
          <p:cNvSpPr/>
          <p:nvPr userDrawn="1"/>
        </p:nvSpPr>
        <p:spPr>
          <a:xfrm>
            <a:off x="5992994" y="6316980"/>
            <a:ext cx="6199006" cy="5410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342858876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5_Recipe Book Section Header">
    <p:bg>
      <p:bgPr>
        <a:solidFill>
          <a:schemeClr val="accent4">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5" name="Picture Placeholder 4">
            <a:extLst>
              <a:ext uri="{FF2B5EF4-FFF2-40B4-BE49-F238E27FC236}">
                <a16:creationId xmlns="" xmlns:a16="http://schemas.microsoft.com/office/drawing/2014/main" id="{8530A3C9-BDFF-45B5-ACC2-9E2B1F49C086}"/>
              </a:ext>
            </a:extLst>
          </p:cNvPr>
          <p:cNvSpPr>
            <a:spLocks noGrp="1"/>
          </p:cNvSpPr>
          <p:nvPr>
            <p:ph type="pic" sz="quarter" idx="10" hasCustomPrompt="1"/>
          </p:nvPr>
        </p:nvSpPr>
        <p:spPr>
          <a:xfrm>
            <a:off x="0" y="0"/>
            <a:ext cx="5790426"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351185389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4">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4">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12207240"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4">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9392248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5_2 Recipe Book Recipe">
    <p:spTree>
      <p:nvGrpSpPr>
        <p:cNvPr id="1" name=""/>
        <p:cNvGrpSpPr/>
        <p:nvPr/>
      </p:nvGrpSpPr>
      <p:grpSpPr>
        <a:xfrm>
          <a:off x="0" y="0"/>
          <a:ext cx="0" cy="0"/>
          <a:chOff x="0" y="0"/>
          <a:chExt cx="0" cy="0"/>
        </a:xfrm>
      </p:grpSpPr>
      <p:sp>
        <p:nvSpPr>
          <p:cNvPr id="45" name="Rectangle 44">
            <a:extLst>
              <a:ext uri="{FF2B5EF4-FFF2-40B4-BE49-F238E27FC236}">
                <a16:creationId xmlns="" xmlns:a16="http://schemas.microsoft.com/office/drawing/2014/main" id="{97A2E64D-B280-49F7-95F5-CD6A24C1EC9B}"/>
              </a:ext>
            </a:extLst>
          </p:cNvPr>
          <p:cNvSpPr/>
          <p:nvPr userDrawn="1"/>
        </p:nvSpPr>
        <p:spPr>
          <a:xfrm>
            <a:off x="8673395" y="0"/>
            <a:ext cx="3518604" cy="6858000"/>
          </a:xfrm>
          <a:prstGeom prst="rect">
            <a:avLst/>
          </a:prstGeom>
          <a:solidFill>
            <a:schemeClr val="accent4">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8688635"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1</a:t>
            </a:r>
          </a:p>
        </p:txBody>
      </p:sp>
      <p:sp>
        <p:nvSpPr>
          <p:cNvPr id="24" name="TextBox 23">
            <a:extLst>
              <a:ext uri="{FF2B5EF4-FFF2-40B4-BE49-F238E27FC236}">
                <a16:creationId xmlns=""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2</a:t>
            </a:r>
          </a:p>
        </p:txBody>
      </p:sp>
      <p:sp>
        <p:nvSpPr>
          <p:cNvPr id="25" name="TextBox 24">
            <a:extLst>
              <a:ext uri="{FF2B5EF4-FFF2-40B4-BE49-F238E27FC236}">
                <a16:creationId xmlns=""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3</a:t>
            </a:r>
          </a:p>
        </p:txBody>
      </p:sp>
    </p:spTree>
    <p:extLst>
      <p:ext uri="{BB962C8B-B14F-4D97-AF65-F5344CB8AC3E}">
        <p14:creationId xmlns:p14="http://schemas.microsoft.com/office/powerpoint/2010/main" val="27723532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5_3 Recipe Book Recipe">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7AAE68E5-082A-4AFA-AC51-54889A99670B}"/>
              </a:ext>
            </a:extLst>
          </p:cNvPr>
          <p:cNvSpPr/>
          <p:nvPr userDrawn="1"/>
        </p:nvSpPr>
        <p:spPr>
          <a:xfrm>
            <a:off x="-15240" y="0"/>
            <a:ext cx="12207240"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1</a:t>
            </a:r>
          </a:p>
        </p:txBody>
      </p:sp>
      <p:sp>
        <p:nvSpPr>
          <p:cNvPr id="21" name="TextBox 20">
            <a:extLst>
              <a:ext uri="{FF2B5EF4-FFF2-40B4-BE49-F238E27FC236}">
                <a16:creationId xmlns=""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2</a:t>
            </a:r>
          </a:p>
        </p:txBody>
      </p:sp>
      <p:sp>
        <p:nvSpPr>
          <p:cNvPr id="22" name="TextBox 21">
            <a:extLst>
              <a:ext uri="{FF2B5EF4-FFF2-40B4-BE49-F238E27FC236}">
                <a16:creationId xmlns=""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3</a:t>
            </a:r>
          </a:p>
        </p:txBody>
      </p:sp>
    </p:spTree>
    <p:extLst>
      <p:ext uri="{BB962C8B-B14F-4D97-AF65-F5344CB8AC3E}">
        <p14:creationId xmlns:p14="http://schemas.microsoft.com/office/powerpoint/2010/main" val="46979856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5_4 Recipe Book Recipe">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D41EDA9-50CC-431D-A9E2-D8B28F1D9DD2}"/>
              </a:ext>
            </a:extLst>
          </p:cNvPr>
          <p:cNvSpPr/>
          <p:nvPr userDrawn="1"/>
        </p:nvSpPr>
        <p:spPr>
          <a:xfrm>
            <a:off x="-15240" y="0"/>
            <a:ext cx="5788152"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 xmlns:a16="http://schemas.microsoft.com/office/drawing/2014/main" id="{BAB15BB6-BF7A-460B-81E4-6CA74B3B1A58}"/>
              </a:ext>
            </a:extLst>
          </p:cNvPr>
          <p:cNvSpPr/>
          <p:nvPr userDrawn="1"/>
        </p:nvSpPr>
        <p:spPr>
          <a:xfrm>
            <a:off x="0" y="1181101"/>
            <a:ext cx="5788152" cy="56769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1</a:t>
            </a:r>
          </a:p>
        </p:txBody>
      </p:sp>
      <p:sp>
        <p:nvSpPr>
          <p:cNvPr id="24" name="TextBox 23">
            <a:extLst>
              <a:ext uri="{FF2B5EF4-FFF2-40B4-BE49-F238E27FC236}">
                <a16:creationId xmlns=""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2</a:t>
            </a:r>
          </a:p>
        </p:txBody>
      </p:sp>
      <p:sp>
        <p:nvSpPr>
          <p:cNvPr id="26" name="TextBox 25">
            <a:extLst>
              <a:ext uri="{FF2B5EF4-FFF2-40B4-BE49-F238E27FC236}">
                <a16:creationId xmlns=""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3</a:t>
            </a:r>
          </a:p>
        </p:txBody>
      </p:sp>
      <p:sp>
        <p:nvSpPr>
          <p:cNvPr id="28" name="TextBox 27">
            <a:extLst>
              <a:ext uri="{FF2B5EF4-FFF2-40B4-BE49-F238E27FC236}">
                <a16:creationId xmlns=""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4</a:t>
            </a:r>
          </a:p>
        </p:txBody>
      </p:sp>
    </p:spTree>
    <p:extLst>
      <p:ext uri="{BB962C8B-B14F-4D97-AF65-F5344CB8AC3E}">
        <p14:creationId xmlns:p14="http://schemas.microsoft.com/office/powerpoint/2010/main" val="3144692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ion with Subtitle">
    <p:spTree>
      <p:nvGrpSpPr>
        <p:cNvPr id="1" name=""/>
        <p:cNvGrpSpPr/>
        <p:nvPr/>
      </p:nvGrpSpPr>
      <p:grpSpPr>
        <a:xfrm>
          <a:off x="0" y="0"/>
          <a:ext cx="0" cy="0"/>
          <a:chOff x="0" y="0"/>
          <a:chExt cx="0" cy="0"/>
        </a:xfrm>
      </p:grpSpPr>
      <p:cxnSp>
        <p:nvCxnSpPr>
          <p:cNvPr id="22" name="Straight Connector 21">
            <a:extLst>
              <a:ext uri="{FF2B5EF4-FFF2-40B4-BE49-F238E27FC236}">
                <a16:creationId xmlns=""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Text Placeholder 2">
            <a:extLst>
              <a:ext uri="{FF2B5EF4-FFF2-40B4-BE49-F238E27FC236}">
                <a16:creationId xmlns="" xmlns:a16="http://schemas.microsoft.com/office/drawing/2014/main" id="{B2E19FBD-2379-4B3B-910D-F51E007CB63F}"/>
              </a:ext>
            </a:extLst>
          </p:cNvPr>
          <p:cNvSpPr>
            <a:spLocks noGrp="1"/>
          </p:cNvSpPr>
          <p:nvPr userDrawn="1">
            <p:ph type="body" idx="1"/>
          </p:nvPr>
        </p:nvSpPr>
        <p:spPr>
          <a:xfrm>
            <a:off x="520698" y="2104888"/>
            <a:ext cx="5475290" cy="781188"/>
          </a:xfrm>
          <a:prstGeom prst="rect">
            <a:avLst/>
          </a:prstGeom>
        </p:spPr>
        <p:txBody>
          <a:bodyPr anchor="b">
            <a:normAutofit/>
          </a:bodyPr>
          <a:lstStyle>
            <a:lvl1pPr marL="0" indent="0">
              <a:lnSpc>
                <a:spcPct val="100000"/>
              </a:lnSpc>
              <a:spcBef>
                <a:spcPts val="0"/>
              </a:spcBef>
              <a:buNone/>
              <a:defRPr sz="28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8" name="Content Placeholder 3" title="Bullet Points">
            <a:extLst>
              <a:ext uri="{FF2B5EF4-FFF2-40B4-BE49-F238E27FC236}">
                <a16:creationId xmlns="" xmlns:a16="http://schemas.microsoft.com/office/drawing/2014/main" id="{8715E757-6584-4841-8154-C92E70E0CD6B}"/>
              </a:ext>
            </a:extLst>
          </p:cNvPr>
          <p:cNvSpPr>
            <a:spLocks noGrp="1"/>
          </p:cNvSpPr>
          <p:nvPr userDrawn="1">
            <p:ph sz="half" idx="13"/>
          </p:nvPr>
        </p:nvSpPr>
        <p:spPr>
          <a:xfrm>
            <a:off x="520698" y="2886076"/>
            <a:ext cx="5475290" cy="3232149"/>
          </a:xfrm>
          <a:prstGeom prst="rect">
            <a:avLst/>
          </a:prstGeom>
        </p:spPr>
        <p:txBody>
          <a:bodyPr>
            <a:normAutofit/>
          </a:bodyPr>
          <a:lstStyle>
            <a:lvl1pPr>
              <a:defRPr lang="en-US" dirty="0">
                <a:solidFill>
                  <a:schemeClr val="tx1"/>
                </a:solidFill>
              </a:defRPr>
            </a:lvl1pPr>
            <a:lvl2pPr>
              <a:defRPr lang="en-US" dirty="0">
                <a:solidFill>
                  <a:schemeClr val="tx1"/>
                </a:solidFill>
              </a:defRPr>
            </a:lvl2pPr>
            <a:lvl3pPr>
              <a:defRPr lang="en-US" dirty="0">
                <a:solidFill>
                  <a:schemeClr val="tx1"/>
                </a:solidFill>
              </a:defRPr>
            </a:lvl3pPr>
            <a:lvl4pPr>
              <a:defRPr lang="en-US" dirty="0">
                <a:solidFill>
                  <a:schemeClr val="tx1"/>
                </a:solidFill>
              </a:defRPr>
            </a:lvl4pPr>
            <a:lvl5pPr>
              <a:defRPr lang="en-IN" dirty="0">
                <a:solidFill>
                  <a:schemeClr val="tx1"/>
                </a:solidFill>
              </a:defRPr>
            </a:lvl5pPr>
          </a:lstStyle>
          <a:p>
            <a:pPr lvl="0">
              <a:buClr>
                <a:schemeClr val="accent2"/>
              </a:buClr>
            </a:pPr>
            <a:r>
              <a:rPr lang="en-US" noProof="0"/>
              <a:t>Edit Master text styles</a:t>
            </a:r>
          </a:p>
          <a:p>
            <a:pPr lvl="1">
              <a:buClr>
                <a:schemeClr val="accent2"/>
              </a:buClr>
            </a:pPr>
            <a:r>
              <a:rPr lang="en-US" noProof="0"/>
              <a:t>Second level</a:t>
            </a:r>
          </a:p>
          <a:p>
            <a:pPr lvl="2">
              <a:buClr>
                <a:schemeClr val="accent2"/>
              </a:buClr>
            </a:pPr>
            <a:r>
              <a:rPr lang="en-US" noProof="0"/>
              <a:t>Third level</a:t>
            </a:r>
          </a:p>
          <a:p>
            <a:pPr lvl="3">
              <a:buClr>
                <a:schemeClr val="accent2"/>
              </a:buClr>
            </a:pPr>
            <a:r>
              <a:rPr lang="en-US" noProof="0"/>
              <a:t>Fourth level</a:t>
            </a:r>
          </a:p>
          <a:p>
            <a:pPr lvl="4">
              <a:buClr>
                <a:schemeClr val="accent2"/>
              </a:buClr>
            </a:pPr>
            <a:r>
              <a:rPr lang="en-US" noProof="0"/>
              <a:t>Fifth level</a:t>
            </a:r>
          </a:p>
        </p:txBody>
      </p:sp>
      <p:sp>
        <p:nvSpPr>
          <p:cNvPr id="19" name="Text Placeholder 4">
            <a:extLst>
              <a:ext uri="{FF2B5EF4-FFF2-40B4-BE49-F238E27FC236}">
                <a16:creationId xmlns="" xmlns:a16="http://schemas.microsoft.com/office/drawing/2014/main" id="{47CDC5A2-8836-4ED3-8E78-18C24853D882}"/>
              </a:ext>
            </a:extLst>
          </p:cNvPr>
          <p:cNvSpPr>
            <a:spLocks noGrp="1"/>
          </p:cNvSpPr>
          <p:nvPr userDrawn="1">
            <p:ph type="body" sz="quarter" idx="14"/>
          </p:nvPr>
        </p:nvSpPr>
        <p:spPr>
          <a:xfrm>
            <a:off x="6186713" y="2104888"/>
            <a:ext cx="5475600" cy="781188"/>
          </a:xfrm>
          <a:prstGeom prst="rect">
            <a:avLst/>
          </a:prstGeom>
        </p:spPr>
        <p:txBody>
          <a:bodyPr anchor="b">
            <a:normAutofit/>
          </a:bodyPr>
          <a:lstStyle>
            <a:lvl1pPr marL="0" indent="0">
              <a:lnSpc>
                <a:spcPct val="100000"/>
              </a:lnSpc>
              <a:buNone/>
              <a:defRPr sz="28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0" name="Content Placeholder 5" title="Bullet Points">
            <a:extLst>
              <a:ext uri="{FF2B5EF4-FFF2-40B4-BE49-F238E27FC236}">
                <a16:creationId xmlns="" xmlns:a16="http://schemas.microsoft.com/office/drawing/2014/main" id="{D957FBD7-2C3C-4DD1-954F-DF1E007BE590}"/>
              </a:ext>
            </a:extLst>
          </p:cNvPr>
          <p:cNvSpPr>
            <a:spLocks noGrp="1"/>
          </p:cNvSpPr>
          <p:nvPr userDrawn="1">
            <p:ph sz="quarter" idx="15"/>
          </p:nvPr>
        </p:nvSpPr>
        <p:spPr>
          <a:xfrm>
            <a:off x="6186713" y="2886076"/>
            <a:ext cx="5475600" cy="3232149"/>
          </a:xfrm>
          <a:prstGeom prst="rect">
            <a:avLst/>
          </a:prstGeom>
        </p:spPr>
        <p:txBody>
          <a:bodyPr>
            <a:normAutofit/>
          </a:bodyPr>
          <a:lstStyle>
            <a:lvl1pPr>
              <a:defRPr lang="en-US" dirty="0">
                <a:solidFill>
                  <a:schemeClr val="tx1"/>
                </a:solidFill>
              </a:defRPr>
            </a:lvl1pPr>
            <a:lvl2pPr>
              <a:defRPr lang="en-US" dirty="0">
                <a:solidFill>
                  <a:schemeClr val="tx1"/>
                </a:solidFill>
              </a:defRPr>
            </a:lvl2pPr>
            <a:lvl3pPr>
              <a:defRPr lang="en-US" dirty="0">
                <a:solidFill>
                  <a:schemeClr val="tx1"/>
                </a:solidFill>
              </a:defRPr>
            </a:lvl3pPr>
            <a:lvl4pPr>
              <a:defRPr lang="en-US" dirty="0">
                <a:solidFill>
                  <a:schemeClr val="tx1"/>
                </a:solidFill>
              </a:defRPr>
            </a:lvl4pPr>
            <a:lvl5pPr>
              <a:defRPr lang="en-IN" dirty="0">
                <a:solidFill>
                  <a:schemeClr val="tx1"/>
                </a:solidFill>
              </a:defRPr>
            </a:lvl5pPr>
          </a:lstStyle>
          <a:p>
            <a:pPr lvl="0">
              <a:buClr>
                <a:schemeClr val="accent2"/>
              </a:buClr>
            </a:pPr>
            <a:r>
              <a:rPr lang="en-US" noProof="0"/>
              <a:t>Edit Master text styles</a:t>
            </a:r>
          </a:p>
          <a:p>
            <a:pPr lvl="1">
              <a:buClr>
                <a:schemeClr val="accent2"/>
              </a:buClr>
            </a:pPr>
            <a:r>
              <a:rPr lang="en-US" noProof="0"/>
              <a:t>Second level</a:t>
            </a:r>
          </a:p>
          <a:p>
            <a:pPr lvl="2">
              <a:buClr>
                <a:schemeClr val="accent2"/>
              </a:buClr>
            </a:pPr>
            <a:r>
              <a:rPr lang="en-US" noProof="0"/>
              <a:t>Third level</a:t>
            </a:r>
          </a:p>
          <a:p>
            <a:pPr lvl="3">
              <a:buClr>
                <a:schemeClr val="accent2"/>
              </a:buClr>
            </a:pPr>
            <a:r>
              <a:rPr lang="en-US" noProof="0"/>
              <a:t>Fourth level</a:t>
            </a:r>
          </a:p>
          <a:p>
            <a:pPr lvl="4">
              <a:buClr>
                <a:schemeClr val="accent2"/>
              </a:buClr>
            </a:pPr>
            <a:r>
              <a:rPr lang="en-US" noProof="0"/>
              <a:t>Fifth level</a:t>
            </a:r>
          </a:p>
        </p:txBody>
      </p:sp>
      <p:sp>
        <p:nvSpPr>
          <p:cNvPr id="24" name="Text Placeholder 4" title="Subtitle">
            <a:extLst>
              <a:ext uri="{FF2B5EF4-FFF2-40B4-BE49-F238E27FC236}">
                <a16:creationId xmlns="" xmlns:a16="http://schemas.microsoft.com/office/drawing/2014/main" id="{77DB65FF-A89E-4562-8251-2BB63EFDD28E}"/>
              </a:ext>
            </a:extLst>
          </p:cNvPr>
          <p:cNvSpPr>
            <a:spLocks noGrp="1"/>
          </p:cNvSpPr>
          <p:nvPr userDrawn="1">
            <p:ph type="body" sz="quarter" idx="16" hasCustomPrompt="1"/>
          </p:nvPr>
        </p:nvSpPr>
        <p:spPr>
          <a:xfrm>
            <a:off x="520493" y="1376932"/>
            <a:ext cx="7368596" cy="608895"/>
          </a:xfrm>
          <a:prstGeom prst="rect">
            <a:avLst/>
          </a:prstGeom>
        </p:spPr>
        <p:txBody>
          <a:bodyPr/>
          <a:lstStyle>
            <a:lvl1pPr marL="0" indent="0">
              <a:buNone/>
              <a:defRPr sz="2000" spc="300">
                <a:solidFill>
                  <a:schemeClr val="accent6"/>
                </a:solidFill>
              </a:defRPr>
            </a:lvl1pPr>
            <a:lvl2pPr marL="457200" indent="0">
              <a:buNone/>
              <a:defRPr/>
            </a:lvl2pPr>
          </a:lstStyle>
          <a:p>
            <a:pPr lvl="0"/>
            <a:r>
              <a:rPr lang="en-US" noProof="0"/>
              <a:t>CLICK TO SUBTITLE STYLE</a:t>
            </a:r>
          </a:p>
        </p:txBody>
      </p:sp>
      <p:sp>
        <p:nvSpPr>
          <p:cNvPr id="25" name="TextBox 24">
            <a:extLst>
              <a:ext uri="{FF2B5EF4-FFF2-40B4-BE49-F238E27FC236}">
                <a16:creationId xmlns=""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accent1"/>
                </a:solidFill>
                <a:latin typeface="Arial Black" panose="020B0A04020102020204" pitchFamily="34" charset="0"/>
              </a:rPr>
              <a:t>FR</a:t>
            </a:r>
          </a:p>
        </p:txBody>
      </p:sp>
      <p:sp>
        <p:nvSpPr>
          <p:cNvPr id="36" name="Parallelogram 35">
            <a:extLst>
              <a:ext uri="{FF2B5EF4-FFF2-40B4-BE49-F238E27FC236}">
                <a16:creationId xmlns=""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 xmlns:a16="http://schemas.microsoft.com/office/drawing/2014/main" id="{C3CC34F4-862A-42E7-B2FA-7B511CC2E879}"/>
              </a:ext>
            </a:extLst>
          </p:cNvPr>
          <p:cNvSpPr>
            <a:spLocks noGrp="1"/>
          </p:cNvSpPr>
          <p:nvPr userDrawn="1">
            <p:ph type="title" hasCustomPrompt="1"/>
          </p:nvPr>
        </p:nvSpPr>
        <p:spPr>
          <a:xfrm>
            <a:off x="518678" y="209028"/>
            <a:ext cx="8333222" cy="1147969"/>
          </a:xfrm>
          <a:prstGeom prst="rect">
            <a:avLst/>
          </a:prstGeom>
        </p:spPr>
        <p:txBody>
          <a:bodyPr bIns="0" anchor="b">
            <a:normAutofit/>
          </a:bodyPr>
          <a:lstStyle>
            <a:lvl1pPr>
              <a:defRPr sz="4400" b="1">
                <a:solidFill>
                  <a:schemeClr val="accent1"/>
                </a:solidFill>
              </a:defRPr>
            </a:lvl1pPr>
          </a:lstStyle>
          <a:p>
            <a:r>
              <a:rPr lang="en-US" noProof="0"/>
              <a:t>Click to Edit Master Title Style </a:t>
            </a:r>
          </a:p>
        </p:txBody>
      </p:sp>
    </p:spTree>
    <p:extLst>
      <p:ext uri="{BB962C8B-B14F-4D97-AF65-F5344CB8AC3E}">
        <p14:creationId xmlns:p14="http://schemas.microsoft.com/office/powerpoint/2010/main" val="3256540265"/>
      </p:ext>
    </p:extLst>
  </p:cSld>
  <p:clrMapOvr>
    <a:masterClrMapping/>
  </p:clrMapOvr>
  <p:extLst>
    <p:ext uri="{DCECCB84-F9BA-43D5-87BE-67443E8EF086}">
      <p15:sldGuideLst xmlns=""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4">
              <a:lumMod val="20000"/>
              <a:lumOff val="80000"/>
            </a:schemeClr>
          </a:solidFill>
        </p:spPr>
        <p:txBody>
          <a:bodyPr anchor="ctr"/>
          <a:lstStyle>
            <a:lvl1pPr marL="0" indent="0" algn="ctr">
              <a:buNone/>
              <a:defRPr/>
            </a:lvl1pPr>
          </a:lstStyle>
          <a:p>
            <a:r>
              <a:rPr lang="en-US" dirty="0"/>
              <a:t>Add a picture</a:t>
            </a:r>
          </a:p>
        </p:txBody>
      </p:sp>
      <p:sp>
        <p:nvSpPr>
          <p:cNvPr id="2" name="Title 1">
            <a:extLst>
              <a:ext uri="{FF2B5EF4-FFF2-40B4-BE49-F238E27FC236}">
                <a16:creationId xmlns="" xmlns:a16="http://schemas.microsoft.com/office/drawing/2014/main" id="{3D626AAE-852B-4A65-9BB6-7D2C0A1916F8}"/>
              </a:ext>
            </a:extLst>
          </p:cNvPr>
          <p:cNvSpPr>
            <a:spLocks noGrp="1"/>
          </p:cNvSpPr>
          <p:nvPr>
            <p:ph type="title"/>
          </p:nvPr>
        </p:nvSpPr>
        <p:spPr>
          <a:xfrm>
            <a:off x="926592" y="877824"/>
            <a:ext cx="11265408" cy="1179576"/>
          </a:xfrm>
          <a:solidFill>
            <a:schemeClr val="accent4">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 xmlns:a16="http://schemas.microsoft.com/office/drawing/2014/main" id="{913599A2-48DF-45BA-9425-12A5FBCF838E}"/>
              </a:ext>
            </a:extLst>
          </p:cNvPr>
          <p:cNvSpPr/>
          <p:nvPr userDrawn="1"/>
        </p:nvSpPr>
        <p:spPr>
          <a:xfrm>
            <a:off x="5992994" y="6316980"/>
            <a:ext cx="6199006" cy="54102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4">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305026495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Contributors">
    <p:bg>
      <p:bgPr>
        <a:solidFill>
          <a:schemeClr val="accent1">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5" name="Subtitle 2">
            <a:extLst>
              <a:ext uri="{FF2B5EF4-FFF2-40B4-BE49-F238E27FC236}">
                <a16:creationId xmlns="" xmlns:a16="http://schemas.microsoft.com/office/drawing/2014/main" id="{6D233A8E-E8E2-428D-B3B1-4DD2D1AD48F2}"/>
              </a:ext>
            </a:extLst>
          </p:cNvPr>
          <p:cNvSpPr>
            <a:spLocks noGrp="1"/>
          </p:cNvSpPr>
          <p:nvPr>
            <p:ph type="subTitle" idx="10" hasCustomPrompt="1"/>
          </p:nvPr>
        </p:nvSpPr>
        <p:spPr>
          <a:xfrm>
            <a:off x="5981701" y="1409382"/>
            <a:ext cx="6050280" cy="5197157"/>
          </a:xfrm>
        </p:spPr>
        <p:txBody>
          <a:bodyPr>
            <a:normAutofit/>
          </a:bodyPr>
          <a:lstStyle>
            <a:lvl1pPr marL="0" indent="0" algn="l">
              <a:lnSpc>
                <a:spcPct val="100000"/>
              </a:lnSpc>
              <a:spcBef>
                <a:spcPts val="300"/>
              </a:spcBef>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6" name="Picture Placeholder 4">
            <a:extLst>
              <a:ext uri="{FF2B5EF4-FFF2-40B4-BE49-F238E27FC236}">
                <a16:creationId xmlns="" xmlns:a16="http://schemas.microsoft.com/office/drawing/2014/main" id="{EA2014FC-BC19-4F06-91E1-BBB98A5CE2AA}"/>
              </a:ext>
            </a:extLst>
          </p:cNvPr>
          <p:cNvSpPr>
            <a:spLocks noGrp="1"/>
          </p:cNvSpPr>
          <p:nvPr>
            <p:ph type="pic" sz="quarter" idx="11" hasCustomPrompt="1"/>
          </p:nvPr>
        </p:nvSpPr>
        <p:spPr>
          <a:xfrm>
            <a:off x="0" y="0"/>
            <a:ext cx="578785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136278652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End Slide">
    <p:bg>
      <p:bgPr>
        <a:solidFill>
          <a:schemeClr val="accent1">
            <a:lumMod val="50000"/>
          </a:schemeClr>
        </a:solidFill>
        <a:effectLst/>
      </p:bgPr>
    </p:bg>
    <p:spTree>
      <p:nvGrpSpPr>
        <p:cNvPr id="1" name=""/>
        <p:cNvGrpSpPr/>
        <p:nvPr/>
      </p:nvGrpSpPr>
      <p:grpSpPr>
        <a:xfrm>
          <a:off x="0" y="0"/>
          <a:ext cx="0" cy="0"/>
          <a:chOff x="0" y="0"/>
          <a:chExt cx="0" cy="0"/>
        </a:xfrm>
      </p:grpSpPr>
      <p:grpSp>
        <p:nvGrpSpPr>
          <p:cNvPr id="42" name="Group 41" descr="Compilation of food images">
            <a:extLst>
              <a:ext uri="{FF2B5EF4-FFF2-40B4-BE49-F238E27FC236}">
                <a16:creationId xmlns="" xmlns:a16="http://schemas.microsoft.com/office/drawing/2014/main" id="{314C1EF1-87EB-4B3A-89AA-6D88F06EAEEE}"/>
              </a:ext>
            </a:extLst>
          </p:cNvPr>
          <p:cNvGrpSpPr/>
          <p:nvPr userDrawn="1"/>
        </p:nvGrpSpPr>
        <p:grpSpPr>
          <a:xfrm>
            <a:off x="1" y="-5000"/>
            <a:ext cx="12191999" cy="6864928"/>
            <a:chOff x="1" y="-5000"/>
            <a:chExt cx="12191999" cy="6864928"/>
          </a:xfrm>
        </p:grpSpPr>
        <p:sp>
          <p:nvSpPr>
            <p:cNvPr id="36" name="Rectangle 35">
              <a:extLst>
                <a:ext uri="{FF2B5EF4-FFF2-40B4-BE49-F238E27FC236}">
                  <a16:creationId xmlns="" xmlns:a16="http://schemas.microsoft.com/office/drawing/2014/main" id="{BB1FDADB-8251-4DB4-B51F-AA2085E3C6F8}"/>
                </a:ext>
              </a:extLst>
            </p:cNvPr>
            <p:cNvSpPr/>
            <p:nvPr userDrawn="1"/>
          </p:nvSpPr>
          <p:spPr>
            <a:xfrm>
              <a:off x="5056909" y="-1"/>
              <a:ext cx="3796146" cy="2826327"/>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 xmlns:a16="http://schemas.microsoft.com/office/drawing/2014/main" id="{544E598E-13F2-4971-A360-6BA465F83FE5}"/>
                </a:ext>
              </a:extLst>
            </p:cNvPr>
            <p:cNvSpPr/>
            <p:nvPr userDrawn="1"/>
          </p:nvSpPr>
          <p:spPr>
            <a:xfrm>
              <a:off x="8862983" y="-5000"/>
              <a:ext cx="3329017" cy="2826327"/>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 xmlns:a16="http://schemas.microsoft.com/office/drawing/2014/main" id="{3664E974-1F4F-4365-B046-F0B3ABF5ADF5}"/>
                </a:ext>
              </a:extLst>
            </p:cNvPr>
            <p:cNvSpPr/>
            <p:nvPr userDrawn="1"/>
          </p:nvSpPr>
          <p:spPr>
            <a:xfrm>
              <a:off x="1" y="2277145"/>
              <a:ext cx="4371108" cy="2949089"/>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 xmlns:a16="http://schemas.microsoft.com/office/drawing/2014/main" id="{A34587A9-B51D-4D62-B538-D0F0D65AF1A0}"/>
                </a:ext>
              </a:extLst>
            </p:cNvPr>
            <p:cNvSpPr/>
            <p:nvPr userDrawn="1"/>
          </p:nvSpPr>
          <p:spPr>
            <a:xfrm>
              <a:off x="7183582" y="2277145"/>
              <a:ext cx="3590087" cy="2949089"/>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 xmlns:a16="http://schemas.microsoft.com/office/drawing/2014/main" id="{3D609D81-8C6A-4AC8-89D9-81E2FE7B407D}"/>
                </a:ext>
              </a:extLst>
            </p:cNvPr>
            <p:cNvSpPr/>
            <p:nvPr userDrawn="1"/>
          </p:nvSpPr>
          <p:spPr>
            <a:xfrm>
              <a:off x="4058904" y="2277145"/>
              <a:ext cx="2861718" cy="2949089"/>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 xmlns:a16="http://schemas.microsoft.com/office/drawing/2014/main" id="{F0399B2B-8DDE-4AD6-82D5-DDDCFFDEB76D}"/>
                </a:ext>
              </a:extLst>
            </p:cNvPr>
            <p:cNvSpPr/>
            <p:nvPr userDrawn="1"/>
          </p:nvSpPr>
          <p:spPr>
            <a:xfrm>
              <a:off x="5984309" y="4573928"/>
              <a:ext cx="2394108" cy="2286000"/>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 xmlns:a16="http://schemas.microsoft.com/office/drawing/2014/main" id="{591515F0-BF0D-403B-8287-06F400A87DED}"/>
                </a:ext>
              </a:extLst>
            </p:cNvPr>
            <p:cNvSpPr/>
            <p:nvPr userDrawn="1"/>
          </p:nvSpPr>
          <p:spPr>
            <a:xfrm>
              <a:off x="9833970" y="4573928"/>
              <a:ext cx="2353950" cy="2286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 xmlns:a16="http://schemas.microsoft.com/office/drawing/2014/main" id="{BD609ABF-B194-4497-AE30-E2D5B3BAC2AD}"/>
                </a:ext>
              </a:extLst>
            </p:cNvPr>
            <p:cNvSpPr/>
            <p:nvPr userDrawn="1"/>
          </p:nvSpPr>
          <p:spPr>
            <a:xfrm>
              <a:off x="1720042" y="4573928"/>
              <a:ext cx="2338862" cy="2286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Picture Placeholder 4">
            <a:extLst>
              <a:ext uri="{FF2B5EF4-FFF2-40B4-BE49-F238E27FC236}">
                <a16:creationId xmlns="" xmlns:a16="http://schemas.microsoft.com/office/drawing/2014/main" id="{1FFC4A27-82C1-409D-B822-91EB3DF28632}"/>
              </a:ext>
            </a:extLst>
          </p:cNvPr>
          <p:cNvSpPr>
            <a:spLocks noGrp="1"/>
          </p:cNvSpPr>
          <p:nvPr>
            <p:ph type="pic" sz="quarter" idx="10" hasCustomPrompt="1"/>
          </p:nvPr>
        </p:nvSpPr>
        <p:spPr>
          <a:xfrm>
            <a:off x="0" y="-6926"/>
            <a:ext cx="5974381" cy="2284072"/>
          </a:xfrm>
          <a:solidFill>
            <a:schemeClr val="tx2">
              <a:lumMod val="20000"/>
              <a:lumOff val="80000"/>
            </a:schemeClr>
          </a:solidFill>
        </p:spPr>
        <p:txBody>
          <a:bodyPr anchor="ctr"/>
          <a:lstStyle>
            <a:lvl1pPr marL="0" indent="0" algn="ctr">
              <a:buNone/>
              <a:defRPr/>
            </a:lvl1pPr>
          </a:lstStyle>
          <a:p>
            <a:r>
              <a:rPr lang="en-US" dirty="0"/>
              <a:t>Add a picture </a:t>
            </a:r>
          </a:p>
        </p:txBody>
      </p:sp>
      <p:sp>
        <p:nvSpPr>
          <p:cNvPr id="20" name="Picture Placeholder 4">
            <a:extLst>
              <a:ext uri="{FF2B5EF4-FFF2-40B4-BE49-F238E27FC236}">
                <a16:creationId xmlns="" xmlns:a16="http://schemas.microsoft.com/office/drawing/2014/main" id="{E517C499-361C-4FCF-8C76-A84557059CA2}"/>
              </a:ext>
            </a:extLst>
          </p:cNvPr>
          <p:cNvSpPr>
            <a:spLocks noGrp="1"/>
          </p:cNvSpPr>
          <p:nvPr>
            <p:ph type="pic" sz="quarter" idx="11" hasCustomPrompt="1"/>
          </p:nvPr>
        </p:nvSpPr>
        <p:spPr>
          <a:xfrm>
            <a:off x="-999" y="4585314"/>
            <a:ext cx="1975104"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1" name="Picture Placeholder 4">
            <a:extLst>
              <a:ext uri="{FF2B5EF4-FFF2-40B4-BE49-F238E27FC236}">
                <a16:creationId xmlns="" xmlns:a16="http://schemas.microsoft.com/office/drawing/2014/main" id="{B0D9F1AE-68C6-45F0-804B-096F9B883B27}"/>
              </a:ext>
            </a:extLst>
          </p:cNvPr>
          <p:cNvSpPr>
            <a:spLocks noGrp="1"/>
          </p:cNvSpPr>
          <p:nvPr>
            <p:ph type="pic" sz="quarter" idx="12" hasCustomPrompt="1"/>
          </p:nvPr>
        </p:nvSpPr>
        <p:spPr>
          <a:xfrm>
            <a:off x="4063276" y="4580316"/>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3" name="Picture Placeholder 4">
            <a:extLst>
              <a:ext uri="{FF2B5EF4-FFF2-40B4-BE49-F238E27FC236}">
                <a16:creationId xmlns="" xmlns:a16="http://schemas.microsoft.com/office/drawing/2014/main" id="{143096DE-80D7-48ED-BC3F-2E6D3ED978B7}"/>
              </a:ext>
            </a:extLst>
          </p:cNvPr>
          <p:cNvSpPr>
            <a:spLocks noGrp="1"/>
          </p:cNvSpPr>
          <p:nvPr>
            <p:ph type="pic" sz="quarter" idx="13" hasCustomPrompt="1"/>
          </p:nvPr>
        </p:nvSpPr>
        <p:spPr>
          <a:xfrm>
            <a:off x="5989060" y="2281562"/>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4" name="Picture Placeholder 4">
            <a:extLst>
              <a:ext uri="{FF2B5EF4-FFF2-40B4-BE49-F238E27FC236}">
                <a16:creationId xmlns="" xmlns:a16="http://schemas.microsoft.com/office/drawing/2014/main" id="{2A457750-32D8-47A2-A18B-3ED01538E571}"/>
              </a:ext>
            </a:extLst>
          </p:cNvPr>
          <p:cNvSpPr>
            <a:spLocks noGrp="1"/>
          </p:cNvSpPr>
          <p:nvPr>
            <p:ph type="pic" sz="quarter" idx="14" hasCustomPrompt="1"/>
          </p:nvPr>
        </p:nvSpPr>
        <p:spPr>
          <a:xfrm>
            <a:off x="7915979" y="-10803"/>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5" name="Picture Placeholder 4">
            <a:extLst>
              <a:ext uri="{FF2B5EF4-FFF2-40B4-BE49-F238E27FC236}">
                <a16:creationId xmlns="" xmlns:a16="http://schemas.microsoft.com/office/drawing/2014/main" id="{E51D20A8-A27D-4E6C-8047-D670C07794AB}"/>
              </a:ext>
            </a:extLst>
          </p:cNvPr>
          <p:cNvSpPr>
            <a:spLocks noGrp="1"/>
          </p:cNvSpPr>
          <p:nvPr>
            <p:ph type="pic" sz="quarter" idx="15" hasCustomPrompt="1"/>
          </p:nvPr>
        </p:nvSpPr>
        <p:spPr>
          <a:xfrm>
            <a:off x="7910183" y="4567581"/>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6" name="Picture Placeholder 4">
            <a:extLst>
              <a:ext uri="{FF2B5EF4-FFF2-40B4-BE49-F238E27FC236}">
                <a16:creationId xmlns="" xmlns:a16="http://schemas.microsoft.com/office/drawing/2014/main" id="{3CDA776B-59EE-43C5-AFA5-E86B0457E532}"/>
              </a:ext>
            </a:extLst>
          </p:cNvPr>
          <p:cNvSpPr>
            <a:spLocks noGrp="1"/>
          </p:cNvSpPr>
          <p:nvPr>
            <p:ph type="pic" sz="quarter" idx="16" hasCustomPrompt="1"/>
          </p:nvPr>
        </p:nvSpPr>
        <p:spPr>
          <a:xfrm>
            <a:off x="9838511" y="2277145"/>
            <a:ext cx="2347022"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 name="Title 1">
            <a:extLst>
              <a:ext uri="{FF2B5EF4-FFF2-40B4-BE49-F238E27FC236}">
                <a16:creationId xmlns="" xmlns:a16="http://schemas.microsoft.com/office/drawing/2014/main" id="{2E6A96BD-B6AC-4441-9EB5-EF715B563CC5}"/>
              </a:ext>
            </a:extLst>
          </p:cNvPr>
          <p:cNvSpPr>
            <a:spLocks noGrp="1"/>
          </p:cNvSpPr>
          <p:nvPr>
            <p:ph type="title"/>
          </p:nvPr>
        </p:nvSpPr>
        <p:spPr>
          <a:xfrm>
            <a:off x="231963" y="2688921"/>
            <a:ext cx="5537368" cy="1325563"/>
          </a:xfrm>
        </p:spPr>
        <p:txBody>
          <a:bodyPr>
            <a:normAutofit/>
          </a:bodyPr>
          <a:lstStyle>
            <a:lvl1pPr>
              <a:defRPr sz="3200">
                <a:solidFill>
                  <a:schemeClr val="bg1"/>
                </a:solidFill>
              </a:defRPr>
            </a:lvl1pPr>
          </a:lstStyle>
          <a:p>
            <a:r>
              <a:rPr lang="en-US"/>
              <a:t>Click to edit Master title style</a:t>
            </a:r>
          </a:p>
        </p:txBody>
      </p:sp>
    </p:spTree>
    <p:extLst>
      <p:ext uri="{BB962C8B-B14F-4D97-AF65-F5344CB8AC3E}">
        <p14:creationId xmlns:p14="http://schemas.microsoft.com/office/powerpoint/2010/main" val="38191797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6" name="TextBox 15">
            <a:extLst>
              <a:ext uri="{FF2B5EF4-FFF2-40B4-BE49-F238E27FC236}">
                <a16:creationId xmlns="" xmlns:a16="http://schemas.microsoft.com/office/drawing/2014/main" id="{A4F49194-9068-41AA-B460-962319BF96A4}"/>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accent1"/>
                </a:solidFill>
                <a:latin typeface="Arial Black" panose="020B0A04020102020204" pitchFamily="34" charset="0"/>
              </a:rPr>
              <a:t>FR</a:t>
            </a:r>
          </a:p>
        </p:txBody>
      </p:sp>
      <p:grpSp>
        <p:nvGrpSpPr>
          <p:cNvPr id="28" name="Group 27">
            <a:extLst>
              <a:ext uri="{FF2B5EF4-FFF2-40B4-BE49-F238E27FC236}">
                <a16:creationId xmlns="" xmlns:a16="http://schemas.microsoft.com/office/drawing/2014/main" id="{5806E656-313A-47B1-B381-D004200F7A01}"/>
              </a:ext>
            </a:extLst>
          </p:cNvPr>
          <p:cNvGrpSpPr/>
          <p:nvPr userDrawn="1"/>
        </p:nvGrpSpPr>
        <p:grpSpPr>
          <a:xfrm flipH="1">
            <a:off x="7561328" y="0"/>
            <a:ext cx="4831840" cy="3541007"/>
            <a:chOff x="-192127" y="-2"/>
            <a:chExt cx="4831840" cy="3367272"/>
          </a:xfrm>
        </p:grpSpPr>
        <p:sp>
          <p:nvSpPr>
            <p:cNvPr id="29" name="Diagonal Stripe 28">
              <a:extLst>
                <a:ext uri="{FF2B5EF4-FFF2-40B4-BE49-F238E27FC236}">
                  <a16:creationId xmlns="" xmlns:a16="http://schemas.microsoft.com/office/drawing/2014/main" id="{65F8E2DA-4BB4-4421-9172-A11AF38DFEF4}"/>
                </a:ext>
              </a:extLst>
            </p:cNvPr>
            <p:cNvSpPr/>
            <p:nvPr userDrawn="1"/>
          </p:nvSpPr>
          <p:spPr>
            <a:xfrm>
              <a:off x="0" y="-1"/>
              <a:ext cx="4639713" cy="3367271"/>
            </a:xfrm>
            <a:prstGeom prst="diagStripe">
              <a:avLst>
                <a:gd name="adj" fmla="val 51202"/>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30" name="Straight Connector 29">
              <a:extLst>
                <a:ext uri="{FF2B5EF4-FFF2-40B4-BE49-F238E27FC236}">
                  <a16:creationId xmlns="" xmlns:a16="http://schemas.microsoft.com/office/drawing/2014/main" id="{6EDB47F2-B6A7-40B4-8A2C-06719F75C085}"/>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Parallelogram 30">
              <a:extLst>
                <a:ext uri="{FF2B5EF4-FFF2-40B4-BE49-F238E27FC236}">
                  <a16:creationId xmlns="" xmlns:a16="http://schemas.microsoft.com/office/drawing/2014/main" id="{B188E7A9-2351-4B68-98B8-10099CB39CD2}"/>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3" name="Parallelogram 32">
            <a:extLst>
              <a:ext uri="{FF2B5EF4-FFF2-40B4-BE49-F238E27FC236}">
                <a16:creationId xmlns="" xmlns:a16="http://schemas.microsoft.com/office/drawing/2014/main" id="{F088C182-BF10-45B2-B159-7702E00D31D4}"/>
              </a:ext>
            </a:extLst>
          </p:cNvPr>
          <p:cNvSpPr/>
          <p:nvPr userDrawn="1"/>
        </p:nvSpPr>
        <p:spPr>
          <a:xfrm flipH="1">
            <a:off x="6679908" y="1"/>
            <a:ext cx="1447800" cy="639064"/>
          </a:xfrm>
          <a:prstGeom prst="parallelogram">
            <a:avLst>
              <a:gd name="adj" fmla="val 13561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4" name="Text Placeholder 4" title="Subtitle">
            <a:extLst>
              <a:ext uri="{FF2B5EF4-FFF2-40B4-BE49-F238E27FC236}">
                <a16:creationId xmlns="" xmlns:a16="http://schemas.microsoft.com/office/drawing/2014/main" id="{FB561B16-2788-452A-B7AF-A482256DCDF2}"/>
              </a:ext>
            </a:extLst>
          </p:cNvPr>
          <p:cNvSpPr>
            <a:spLocks noGrp="1"/>
          </p:cNvSpPr>
          <p:nvPr>
            <p:ph type="body" sz="quarter" idx="16" hasCustomPrompt="1"/>
          </p:nvPr>
        </p:nvSpPr>
        <p:spPr>
          <a:xfrm>
            <a:off x="520493" y="1376932"/>
            <a:ext cx="7368596" cy="608895"/>
          </a:xfrm>
          <a:prstGeom prst="rect">
            <a:avLst/>
          </a:prstGeom>
        </p:spPr>
        <p:txBody>
          <a:bodyPr/>
          <a:lstStyle>
            <a:lvl1pPr marL="0" indent="0">
              <a:buNone/>
              <a:defRPr sz="2000" spc="300">
                <a:solidFill>
                  <a:schemeClr val="accent6"/>
                </a:solidFill>
              </a:defRPr>
            </a:lvl1pPr>
            <a:lvl2pPr marL="457200" indent="0">
              <a:buNone/>
              <a:defRPr/>
            </a:lvl2pPr>
          </a:lstStyle>
          <a:p>
            <a:pPr lvl="0"/>
            <a:r>
              <a:rPr lang="en-US" noProof="0"/>
              <a:t>CLICK TO SUBTITLE STYLE</a:t>
            </a:r>
          </a:p>
        </p:txBody>
      </p:sp>
      <p:sp>
        <p:nvSpPr>
          <p:cNvPr id="2" name="Footer Placeholder 1">
            <a:extLst>
              <a:ext uri="{FF2B5EF4-FFF2-40B4-BE49-F238E27FC236}">
                <a16:creationId xmlns="" xmlns:a16="http://schemas.microsoft.com/office/drawing/2014/main" id="{D6990C03-1647-2044-B335-6F5F19E4E5FC}"/>
              </a:ext>
            </a:extLst>
          </p:cNvPr>
          <p:cNvSpPr>
            <a:spLocks noGrp="1"/>
          </p:cNvSpPr>
          <p:nvPr>
            <p:ph type="ftr" sz="quarter" idx="17"/>
          </p:nvPr>
        </p:nvSpPr>
        <p:spPr/>
        <p:txBody>
          <a:bodyPr/>
          <a:lstStyle/>
          <a:p>
            <a:r>
              <a:rPr lang="en-US" noProof="0" dirty="0"/>
              <a:t>Add a footer</a:t>
            </a:r>
          </a:p>
        </p:txBody>
      </p:sp>
      <p:sp>
        <p:nvSpPr>
          <p:cNvPr id="3" name="Slide Number Placeholder 2">
            <a:extLst>
              <a:ext uri="{FF2B5EF4-FFF2-40B4-BE49-F238E27FC236}">
                <a16:creationId xmlns="" xmlns:a16="http://schemas.microsoft.com/office/drawing/2014/main" id="{4F03A7CC-E6DC-1544-BE55-15EC1718B77C}"/>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17" name="Title 1" title="Title ">
            <a:extLst>
              <a:ext uri="{FF2B5EF4-FFF2-40B4-BE49-F238E27FC236}">
                <a16:creationId xmlns="" xmlns:a16="http://schemas.microsoft.com/office/drawing/2014/main" id="{BDEC780E-6412-1344-A62E-6B84E9CCB678}"/>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accent1"/>
                </a:solidFill>
              </a:defRPr>
            </a:lvl1pPr>
          </a:lstStyle>
          <a:p>
            <a:r>
              <a:rPr lang="en-US" noProof="0"/>
              <a:t>Click to Edit Master Title Style </a:t>
            </a:r>
          </a:p>
        </p:txBody>
      </p:sp>
      <p:sp>
        <p:nvSpPr>
          <p:cNvPr id="5" name="Text Placeholder 4">
            <a:extLst>
              <a:ext uri="{FF2B5EF4-FFF2-40B4-BE49-F238E27FC236}">
                <a16:creationId xmlns="" xmlns:a16="http://schemas.microsoft.com/office/drawing/2014/main" id="{2C82AC85-33B6-2B49-8BF4-08414444375C}"/>
              </a:ext>
            </a:extLst>
          </p:cNvPr>
          <p:cNvSpPr>
            <a:spLocks noGrp="1"/>
          </p:cNvSpPr>
          <p:nvPr>
            <p:ph type="body" sz="quarter" idx="19" hasCustomPrompt="1"/>
          </p:nvPr>
        </p:nvSpPr>
        <p:spPr>
          <a:xfrm>
            <a:off x="531814" y="2005762"/>
            <a:ext cx="5225764" cy="4083888"/>
          </a:xfrm>
          <a:prstGeom prst="rect">
            <a:avLst/>
          </a:prstGeom>
        </p:spPr>
        <p:txBody>
          <a:bodyPr/>
          <a:lstStyle>
            <a:lvl1pPr marL="0" indent="0">
              <a:buNone/>
              <a:defRPr sz="2400">
                <a:solidFill>
                  <a:schemeClr val="tx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noProof="0"/>
              <a:t>Text here</a:t>
            </a:r>
          </a:p>
        </p:txBody>
      </p:sp>
      <p:sp>
        <p:nvSpPr>
          <p:cNvPr id="20" name="Chart Placeholder 2" title="Chart">
            <a:extLst>
              <a:ext uri="{FF2B5EF4-FFF2-40B4-BE49-F238E27FC236}">
                <a16:creationId xmlns="" xmlns:a16="http://schemas.microsoft.com/office/drawing/2014/main" id="{0EF0FD2A-B62A-4931-846D-2602DED26606}"/>
              </a:ext>
            </a:extLst>
          </p:cNvPr>
          <p:cNvSpPr>
            <a:spLocks noGrp="1"/>
          </p:cNvSpPr>
          <p:nvPr>
            <p:ph type="chart" sz="quarter" idx="10"/>
          </p:nvPr>
        </p:nvSpPr>
        <p:spPr>
          <a:xfrm>
            <a:off x="5796114" y="2005762"/>
            <a:ext cx="5719397" cy="4084470"/>
          </a:xfrm>
          <a:prstGeom prst="rect">
            <a:avLst/>
          </a:prstGeom>
        </p:spPr>
        <p:txBody>
          <a:bodyPr vert="horz" lIns="91420" tIns="45710" rIns="91420" bIns="45710">
            <a:noAutofit/>
          </a:bodyPr>
          <a:lstStyle>
            <a:lvl1pPr marL="0" indent="0" algn="ctr">
              <a:buNone/>
              <a:defRPr sz="2000" b="0" i="0">
                <a:solidFill>
                  <a:schemeClr val="tx1"/>
                </a:solidFill>
                <a:latin typeface="+mn-lt"/>
                <a:cs typeface="CiscoSans ExtraLight"/>
              </a:defRPr>
            </a:lvl1pPr>
          </a:lstStyle>
          <a:p>
            <a:pPr lvl="0"/>
            <a:r>
              <a:rPr lang="en-US" noProof="0"/>
              <a:t>Click icon to add chart</a:t>
            </a:r>
            <a:endParaRPr lang="en-US" noProof="0" dirty="0"/>
          </a:p>
        </p:txBody>
      </p:sp>
    </p:spTree>
    <p:extLst>
      <p:ext uri="{BB962C8B-B14F-4D97-AF65-F5344CB8AC3E}">
        <p14:creationId xmlns:p14="http://schemas.microsoft.com/office/powerpoint/2010/main" val="2200477079"/>
      </p:ext>
    </p:extLst>
  </p:cSld>
  <p:clrMapOvr>
    <a:masterClrMapping/>
  </p:clrMapOvr>
  <p:extLst>
    <p:ext uri="{DCECCB84-F9BA-43D5-87BE-67443E8EF086}">
      <p15:sldGuideLst xmlns=""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5" name="Table Placeholder 11" title="Table">
            <a:extLst>
              <a:ext uri="{FF2B5EF4-FFF2-40B4-BE49-F238E27FC236}">
                <a16:creationId xmlns="" xmlns:a16="http://schemas.microsoft.com/office/drawing/2014/main" id="{7CD3E31F-0AF8-4EB8-B6FA-BD95A2EDA63B}"/>
              </a:ext>
            </a:extLst>
          </p:cNvPr>
          <p:cNvSpPr>
            <a:spLocks noGrp="1"/>
          </p:cNvSpPr>
          <p:nvPr>
            <p:ph type="tbl" sz="quarter" idx="12"/>
          </p:nvPr>
        </p:nvSpPr>
        <p:spPr>
          <a:xfrm>
            <a:off x="531378" y="2664803"/>
            <a:ext cx="10993375" cy="3433180"/>
          </a:xfrm>
          <a:prstGeom prst="rect">
            <a:avLst/>
          </a:prstGeom>
        </p:spPr>
        <p:txBody>
          <a:bodyPr lIns="91420" tIns="45710" rIns="91420" bIns="45710">
            <a:noAutofit/>
          </a:bodyPr>
          <a:lstStyle>
            <a:lvl1pPr marL="0" indent="0" algn="ctr">
              <a:buNone/>
              <a:defRPr sz="2000" baseline="0">
                <a:solidFill>
                  <a:schemeClr val="tx1"/>
                </a:solidFill>
                <a:latin typeface="+mn-lt"/>
              </a:defRPr>
            </a:lvl1pPr>
          </a:lstStyle>
          <a:p>
            <a:pPr lvl="0"/>
            <a:r>
              <a:rPr lang="en-US" noProof="0"/>
              <a:t>Click icon to add table</a:t>
            </a:r>
            <a:endParaRPr lang="en-US" noProof="0" dirty="0"/>
          </a:p>
        </p:txBody>
      </p:sp>
      <p:sp>
        <p:nvSpPr>
          <p:cNvPr id="16" name="TextBox 15">
            <a:extLst>
              <a:ext uri="{FF2B5EF4-FFF2-40B4-BE49-F238E27FC236}">
                <a16:creationId xmlns="" xmlns:a16="http://schemas.microsoft.com/office/drawing/2014/main" id="{B84020D1-D35E-497E-97F1-84A6EA9D048E}"/>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accent1"/>
                </a:solidFill>
                <a:latin typeface="Arial Black" panose="020B0A04020102020204" pitchFamily="34" charset="0"/>
              </a:rPr>
              <a:t>FR</a:t>
            </a:r>
          </a:p>
        </p:txBody>
      </p:sp>
      <p:grpSp>
        <p:nvGrpSpPr>
          <p:cNvPr id="26" name="Group 25">
            <a:extLst>
              <a:ext uri="{FF2B5EF4-FFF2-40B4-BE49-F238E27FC236}">
                <a16:creationId xmlns="" xmlns:a16="http://schemas.microsoft.com/office/drawing/2014/main" id="{36C8A74F-FDDF-48E8-AC2B-A5BD59D7D6A3}"/>
              </a:ext>
            </a:extLst>
          </p:cNvPr>
          <p:cNvGrpSpPr/>
          <p:nvPr userDrawn="1"/>
        </p:nvGrpSpPr>
        <p:grpSpPr>
          <a:xfrm flipH="1">
            <a:off x="7561328" y="0"/>
            <a:ext cx="4831840" cy="3541007"/>
            <a:chOff x="-192127" y="-2"/>
            <a:chExt cx="4831840" cy="3367272"/>
          </a:xfrm>
        </p:grpSpPr>
        <p:sp>
          <p:nvSpPr>
            <p:cNvPr id="27" name="Diagonal Stripe 26">
              <a:extLst>
                <a:ext uri="{FF2B5EF4-FFF2-40B4-BE49-F238E27FC236}">
                  <a16:creationId xmlns="" xmlns:a16="http://schemas.microsoft.com/office/drawing/2014/main" id="{2D5247F3-E6EB-4003-B1FD-F6200F0738E5}"/>
                </a:ext>
              </a:extLst>
            </p:cNvPr>
            <p:cNvSpPr/>
            <p:nvPr userDrawn="1"/>
          </p:nvSpPr>
          <p:spPr>
            <a:xfrm>
              <a:off x="0" y="-1"/>
              <a:ext cx="4639713" cy="3367271"/>
            </a:xfrm>
            <a:prstGeom prst="diagStripe">
              <a:avLst>
                <a:gd name="adj" fmla="val 51202"/>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 xmlns:a16="http://schemas.microsoft.com/office/drawing/2014/main" id="{E9B7D995-9FB8-4461-8AAA-FA8B9A145B6B}"/>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Parallelogram 32">
              <a:extLst>
                <a:ext uri="{FF2B5EF4-FFF2-40B4-BE49-F238E27FC236}">
                  <a16:creationId xmlns="" xmlns:a16="http://schemas.microsoft.com/office/drawing/2014/main" id="{849B962F-68BC-4B89-B4D8-D862517534DF}"/>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6" name="Parallelogram 35">
            <a:extLst>
              <a:ext uri="{FF2B5EF4-FFF2-40B4-BE49-F238E27FC236}">
                <a16:creationId xmlns="" xmlns:a16="http://schemas.microsoft.com/office/drawing/2014/main" id="{8006416B-866C-47E5-8480-109B40F9EAA9}"/>
              </a:ext>
            </a:extLst>
          </p:cNvPr>
          <p:cNvSpPr/>
          <p:nvPr userDrawn="1"/>
        </p:nvSpPr>
        <p:spPr>
          <a:xfrm flipH="1">
            <a:off x="6679908" y="1"/>
            <a:ext cx="1447800" cy="639064"/>
          </a:xfrm>
          <a:prstGeom prst="parallelogram">
            <a:avLst>
              <a:gd name="adj" fmla="val 13561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7" name="Text Placeholder 4" title="Subtitle">
            <a:extLst>
              <a:ext uri="{FF2B5EF4-FFF2-40B4-BE49-F238E27FC236}">
                <a16:creationId xmlns="" xmlns:a16="http://schemas.microsoft.com/office/drawing/2014/main" id="{FE79FAE9-2A8C-46BA-8738-44CBCF7294A9}"/>
              </a:ext>
            </a:extLst>
          </p:cNvPr>
          <p:cNvSpPr>
            <a:spLocks noGrp="1"/>
          </p:cNvSpPr>
          <p:nvPr>
            <p:ph type="body" sz="quarter" idx="16" hasCustomPrompt="1"/>
          </p:nvPr>
        </p:nvSpPr>
        <p:spPr>
          <a:xfrm>
            <a:off x="520493" y="1376932"/>
            <a:ext cx="7368596" cy="608895"/>
          </a:xfrm>
          <a:prstGeom prst="rect">
            <a:avLst/>
          </a:prstGeom>
        </p:spPr>
        <p:txBody>
          <a:bodyPr/>
          <a:lstStyle>
            <a:lvl1pPr marL="0" indent="0">
              <a:buNone/>
              <a:defRPr sz="2000" spc="300">
                <a:solidFill>
                  <a:schemeClr val="accent6"/>
                </a:solidFill>
              </a:defRPr>
            </a:lvl1pPr>
            <a:lvl2pPr marL="457200" indent="0">
              <a:buNone/>
              <a:defRPr/>
            </a:lvl2pPr>
          </a:lstStyle>
          <a:p>
            <a:pPr lvl="0"/>
            <a:r>
              <a:rPr lang="en-US" noProof="0"/>
              <a:t>CLICK TO SUBTITLE STYLE</a:t>
            </a:r>
          </a:p>
        </p:txBody>
      </p:sp>
      <p:sp>
        <p:nvSpPr>
          <p:cNvPr id="2" name="Footer Placeholder 1">
            <a:extLst>
              <a:ext uri="{FF2B5EF4-FFF2-40B4-BE49-F238E27FC236}">
                <a16:creationId xmlns="" xmlns:a16="http://schemas.microsoft.com/office/drawing/2014/main" id="{5750A33E-CEFE-4D43-9554-513B01B1D3D9}"/>
              </a:ext>
            </a:extLst>
          </p:cNvPr>
          <p:cNvSpPr>
            <a:spLocks noGrp="1"/>
          </p:cNvSpPr>
          <p:nvPr>
            <p:ph type="ftr" sz="quarter" idx="17"/>
          </p:nvPr>
        </p:nvSpPr>
        <p:spPr/>
        <p:txBody>
          <a:bodyPr/>
          <a:lstStyle/>
          <a:p>
            <a:r>
              <a:rPr lang="en-US" noProof="0" dirty="0"/>
              <a:t>Add a footer</a:t>
            </a:r>
          </a:p>
        </p:txBody>
      </p:sp>
      <p:sp>
        <p:nvSpPr>
          <p:cNvPr id="3" name="Slide Number Placeholder 2">
            <a:extLst>
              <a:ext uri="{FF2B5EF4-FFF2-40B4-BE49-F238E27FC236}">
                <a16:creationId xmlns="" xmlns:a16="http://schemas.microsoft.com/office/drawing/2014/main" id="{4A960C75-8FA7-5740-9388-2B5112B2C5B9}"/>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17" name="Title 1" title="Title ">
            <a:extLst>
              <a:ext uri="{FF2B5EF4-FFF2-40B4-BE49-F238E27FC236}">
                <a16:creationId xmlns="" xmlns:a16="http://schemas.microsoft.com/office/drawing/2014/main" id="{0F525D04-A814-7A4D-9732-11097EA76257}"/>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accent1"/>
                </a:solidFill>
              </a:defRPr>
            </a:lvl1pPr>
          </a:lstStyle>
          <a:p>
            <a:r>
              <a:rPr lang="en-US" noProof="0"/>
              <a:t>Click to Edit Master Title Style </a:t>
            </a:r>
          </a:p>
        </p:txBody>
      </p:sp>
    </p:spTree>
    <p:extLst>
      <p:ext uri="{BB962C8B-B14F-4D97-AF65-F5344CB8AC3E}">
        <p14:creationId xmlns:p14="http://schemas.microsoft.com/office/powerpoint/2010/main" val="3415060917"/>
      </p:ext>
    </p:extLst>
  </p:cSld>
  <p:clrMapOvr>
    <a:masterClrMapping/>
  </p:clrMapOvr>
  <p:extLst>
    <p:ext uri="{DCECCB84-F9BA-43D5-87BE-67443E8EF086}">
      <p15:sldGuideLst xmlns=""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4" name="Right Triangle 3">
            <a:extLst>
              <a:ext uri="{FF2B5EF4-FFF2-40B4-BE49-F238E27FC236}">
                <a16:creationId xmlns="" xmlns:a16="http://schemas.microsoft.com/office/drawing/2014/main" id="{79ED029D-F488-47E5-B064-0E35B31D23A5}"/>
              </a:ext>
            </a:extLst>
          </p:cNvPr>
          <p:cNvSpPr/>
          <p:nvPr userDrawn="1"/>
        </p:nvSpPr>
        <p:spPr>
          <a:xfrm flipV="1">
            <a:off x="0" y="-5"/>
            <a:ext cx="11747500" cy="6299203"/>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Picture Placeholder 31" title="Image">
            <a:extLst>
              <a:ext uri="{FF2B5EF4-FFF2-40B4-BE49-F238E27FC236}">
                <a16:creationId xmlns="" xmlns:a16="http://schemas.microsoft.com/office/drawing/2014/main" id="{D683190A-95C6-428D-AEE4-FC8350C3246D}"/>
              </a:ext>
            </a:extLst>
          </p:cNvPr>
          <p:cNvSpPr>
            <a:spLocks noGrp="1"/>
          </p:cNvSpPr>
          <p:nvPr>
            <p:ph type="pic" sz="quarter" idx="13" hasCustomPrompt="1"/>
          </p:nvPr>
        </p:nvSpPr>
        <p:spPr>
          <a:xfrm>
            <a:off x="359229" y="326570"/>
            <a:ext cx="11473542" cy="6204859"/>
          </a:xfrm>
          <a:prstGeom prst="rect">
            <a:avLst/>
          </a:prstGeom>
          <a:solidFill>
            <a:schemeClr val="bg1">
              <a:lumMod val="85000"/>
            </a:schemeClr>
          </a:solidFill>
        </p:spPr>
        <p:txBody>
          <a:bodyPr lIns="0" tIns="0" anchor="ctr"/>
          <a:lstStyle>
            <a:lvl1pPr marL="0" indent="0" algn="ctr">
              <a:buNone/>
              <a:defRPr sz="1100" i="1">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cxnSp>
        <p:nvCxnSpPr>
          <p:cNvPr id="6" name="Straight Connector 5">
            <a:extLst>
              <a:ext uri="{FF2B5EF4-FFF2-40B4-BE49-F238E27FC236}">
                <a16:creationId xmlns="" xmlns:a16="http://schemas.microsoft.com/office/drawing/2014/main" id="{F78F4957-6DDE-40CE-9D33-00B1434FA085}"/>
              </a:ext>
            </a:extLst>
          </p:cNvPr>
          <p:cNvCxnSpPr>
            <a:cxnSpLocks/>
          </p:cNvCxnSpPr>
          <p:nvPr userDrawn="1"/>
        </p:nvCxnSpPr>
        <p:spPr>
          <a:xfrm flipV="1">
            <a:off x="0" y="5344886"/>
            <a:ext cx="2362200" cy="124097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itle 1" title="Title ">
            <a:extLst>
              <a:ext uri="{FF2B5EF4-FFF2-40B4-BE49-F238E27FC236}">
                <a16:creationId xmlns="" xmlns:a16="http://schemas.microsoft.com/office/drawing/2014/main" id="{D9A8085F-72C4-4DFB-813E-C5666B0CCF3A}"/>
              </a:ext>
            </a:extLst>
          </p:cNvPr>
          <p:cNvSpPr>
            <a:spLocks noGrp="1"/>
          </p:cNvSpPr>
          <p:nvPr>
            <p:ph type="title" hasCustomPrompt="1"/>
          </p:nvPr>
        </p:nvSpPr>
        <p:spPr>
          <a:xfrm>
            <a:off x="359229" y="558802"/>
            <a:ext cx="8333222" cy="939798"/>
          </a:xfrm>
          <a:prstGeom prst="rect">
            <a:avLst/>
          </a:prstGeom>
          <a:solidFill>
            <a:schemeClr val="bg1">
              <a:alpha val="90000"/>
            </a:schemeClr>
          </a:solidFill>
        </p:spPr>
        <p:txBody>
          <a:bodyPr lIns="288000" anchor="ctr">
            <a:normAutofit/>
          </a:bodyPr>
          <a:lstStyle>
            <a:lvl1pPr>
              <a:defRPr sz="3600" b="1">
                <a:solidFill>
                  <a:schemeClr val="tx1"/>
                </a:solidFill>
              </a:defRPr>
            </a:lvl1pPr>
          </a:lstStyle>
          <a:p>
            <a:r>
              <a:rPr lang="en-US" noProof="0"/>
              <a:t>Add Caption Here</a:t>
            </a:r>
          </a:p>
        </p:txBody>
      </p:sp>
    </p:spTree>
    <p:extLst>
      <p:ext uri="{BB962C8B-B14F-4D97-AF65-F5344CB8AC3E}">
        <p14:creationId xmlns:p14="http://schemas.microsoft.com/office/powerpoint/2010/main" val="4237576771"/>
      </p:ext>
    </p:extLst>
  </p:cSld>
  <p:clrMapOvr>
    <a:masterClrMapping/>
  </p:clrMapOvr>
  <p:extLst>
    <p:ext uri="{DCECCB84-F9BA-43D5-87BE-67443E8EF086}">
      <p15:sldGuideLst xmlns=""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title="Title">
            <a:extLst>
              <a:ext uri="{FF2B5EF4-FFF2-40B4-BE49-F238E27FC236}">
                <a16:creationId xmlns="" xmlns:a16="http://schemas.microsoft.com/office/drawing/2014/main" id="{A648E0EA-49ED-4F2D-A107-8FCE6301FC88}"/>
              </a:ext>
            </a:extLst>
          </p:cNvPr>
          <p:cNvSpPr>
            <a:spLocks noGrp="1"/>
          </p:cNvSpPr>
          <p:nvPr>
            <p:ph type="ctrTitle" hasCustomPrompt="1"/>
          </p:nvPr>
        </p:nvSpPr>
        <p:spPr>
          <a:xfrm>
            <a:off x="6375721" y="1821022"/>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
        <p:nvSpPr>
          <p:cNvPr id="9" name="Text Placeholder 3">
            <a:extLst>
              <a:ext uri="{FF2B5EF4-FFF2-40B4-BE49-F238E27FC236}">
                <a16:creationId xmlns="" xmlns:a16="http://schemas.microsoft.com/office/drawing/2014/main" id="{A488AB73-8058-4FB5-9619-FCECCA9F3941}"/>
              </a:ext>
            </a:extLst>
          </p:cNvPr>
          <p:cNvSpPr>
            <a:spLocks noGrp="1"/>
          </p:cNvSpPr>
          <p:nvPr>
            <p:ph type="body" sz="quarter" idx="15" hasCustomPrompt="1"/>
          </p:nvPr>
        </p:nvSpPr>
        <p:spPr>
          <a:xfrm>
            <a:off x="6822929" y="3461163"/>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Name</a:t>
            </a:r>
          </a:p>
        </p:txBody>
      </p:sp>
      <p:sp>
        <p:nvSpPr>
          <p:cNvPr id="10" name="Text Placeholder 4">
            <a:extLst>
              <a:ext uri="{FF2B5EF4-FFF2-40B4-BE49-F238E27FC236}">
                <a16:creationId xmlns="" xmlns:a16="http://schemas.microsoft.com/office/drawing/2014/main" id="{359BE165-3EB5-4C11-8B53-6E98C0BC2E65}"/>
              </a:ext>
            </a:extLst>
          </p:cNvPr>
          <p:cNvSpPr>
            <a:spLocks noGrp="1"/>
          </p:cNvSpPr>
          <p:nvPr>
            <p:ph type="body" sz="quarter" idx="16" hasCustomPrompt="1"/>
          </p:nvPr>
        </p:nvSpPr>
        <p:spPr>
          <a:xfrm>
            <a:off x="6822929" y="3839451"/>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Phone Number</a:t>
            </a:r>
          </a:p>
        </p:txBody>
      </p:sp>
      <p:sp>
        <p:nvSpPr>
          <p:cNvPr id="11" name="Text Placeholder 5">
            <a:extLst>
              <a:ext uri="{FF2B5EF4-FFF2-40B4-BE49-F238E27FC236}">
                <a16:creationId xmlns="" xmlns:a16="http://schemas.microsoft.com/office/drawing/2014/main" id="{79D05293-35AD-495F-A7AE-942398090B15}"/>
              </a:ext>
            </a:extLst>
          </p:cNvPr>
          <p:cNvSpPr>
            <a:spLocks noGrp="1"/>
          </p:cNvSpPr>
          <p:nvPr>
            <p:ph type="body" sz="quarter" idx="17" hasCustomPrompt="1"/>
          </p:nvPr>
        </p:nvSpPr>
        <p:spPr>
          <a:xfrm>
            <a:off x="6822928" y="4216669"/>
            <a:ext cx="3445783" cy="289070"/>
          </a:xfrm>
          <a:prstGeom prst="rect">
            <a:avLst/>
          </a:prstGeom>
        </p:spPr>
        <p:txBody>
          <a:bodyPr/>
          <a:lstStyle>
            <a:lvl1pPr marL="0" indent="0">
              <a:buNone/>
              <a:defRPr sz="1800">
                <a:latin typeface="+mn-lt"/>
                <a:cs typeface="Calibri Light" panose="020F0302020204030204" pitchFamily="34" charset="0"/>
              </a:defRPr>
            </a:lvl1pPr>
          </a:lstStyle>
          <a:p>
            <a:r>
              <a:rPr lang="en-US" noProof="0"/>
              <a:t>Email </a:t>
            </a:r>
          </a:p>
        </p:txBody>
      </p:sp>
      <p:sp>
        <p:nvSpPr>
          <p:cNvPr id="13" name="Text Placeholder 21">
            <a:extLst>
              <a:ext uri="{FF2B5EF4-FFF2-40B4-BE49-F238E27FC236}">
                <a16:creationId xmlns="" xmlns:a16="http://schemas.microsoft.com/office/drawing/2014/main" id="{997A03F2-8D8A-4425-9F56-66DB33CE11A1}"/>
              </a:ext>
            </a:extLst>
          </p:cNvPr>
          <p:cNvSpPr>
            <a:spLocks noGrp="1"/>
          </p:cNvSpPr>
          <p:nvPr>
            <p:ph type="body" sz="quarter" idx="18" hasCustomPrompt="1"/>
          </p:nvPr>
        </p:nvSpPr>
        <p:spPr>
          <a:xfrm>
            <a:off x="6822929" y="4594957"/>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Company Website</a:t>
            </a:r>
          </a:p>
        </p:txBody>
      </p:sp>
      <p:sp>
        <p:nvSpPr>
          <p:cNvPr id="14" name="Shape 4157">
            <a:extLst>
              <a:ext uri="{FF2B5EF4-FFF2-40B4-BE49-F238E27FC236}">
                <a16:creationId xmlns="" xmlns:a16="http://schemas.microsoft.com/office/drawing/2014/main" id="{A30A8F28-98F4-425F-A750-78192A157DF4}"/>
              </a:ext>
            </a:extLst>
          </p:cNvPr>
          <p:cNvSpPr/>
          <p:nvPr userDrawn="1"/>
        </p:nvSpPr>
        <p:spPr>
          <a:xfrm>
            <a:off x="6458938" y="3505247"/>
            <a:ext cx="258875" cy="258875"/>
          </a:xfrm>
          <a:custGeom>
            <a:avLst/>
            <a:gdLst/>
            <a:ahLst/>
            <a:cxnLst>
              <a:cxn ang="0">
                <a:pos x="wd2" y="hd2"/>
              </a:cxn>
              <a:cxn ang="5400000">
                <a:pos x="wd2" y="hd2"/>
              </a:cxn>
              <a:cxn ang="10800000">
                <a:pos x="wd2" y="hd2"/>
              </a:cxn>
              <a:cxn ang="16200000">
                <a:pos x="wd2" y="hd2"/>
              </a:cxn>
            </a:cxnLst>
            <a:rect l="0" t="0" r="r" b="b"/>
            <a:pathLst>
              <a:path w="21600" h="21600" extrusionOk="0">
                <a:moveTo>
                  <a:pt x="17958" y="17505"/>
                </a:moveTo>
                <a:cubicBezTo>
                  <a:pt x="17372" y="16944"/>
                  <a:pt x="16242" y="15945"/>
                  <a:pt x="15117" y="15413"/>
                </a:cubicBezTo>
                <a:cubicBezTo>
                  <a:pt x="14189" y="14975"/>
                  <a:pt x="13657" y="14531"/>
                  <a:pt x="13491" y="14057"/>
                </a:cubicBezTo>
                <a:cubicBezTo>
                  <a:pt x="13377" y="13728"/>
                  <a:pt x="13428" y="13351"/>
                  <a:pt x="13649" y="12904"/>
                </a:cubicBezTo>
                <a:cubicBezTo>
                  <a:pt x="13815" y="12567"/>
                  <a:pt x="13972" y="12286"/>
                  <a:pt x="14117" y="12028"/>
                </a:cubicBezTo>
                <a:cubicBezTo>
                  <a:pt x="14730" y="10934"/>
                  <a:pt x="15203" y="10145"/>
                  <a:pt x="15203" y="7348"/>
                </a:cubicBezTo>
                <a:cubicBezTo>
                  <a:pt x="15203" y="3162"/>
                  <a:pt x="12787" y="2951"/>
                  <a:pt x="12309" y="2951"/>
                </a:cubicBezTo>
                <a:cubicBezTo>
                  <a:pt x="11917" y="2951"/>
                  <a:pt x="11672" y="3037"/>
                  <a:pt x="11435" y="3121"/>
                </a:cubicBezTo>
                <a:cubicBezTo>
                  <a:pt x="11175" y="3213"/>
                  <a:pt x="10907" y="3309"/>
                  <a:pt x="10296" y="3319"/>
                </a:cubicBezTo>
                <a:cubicBezTo>
                  <a:pt x="9190" y="3337"/>
                  <a:pt x="6873" y="3375"/>
                  <a:pt x="6873" y="7226"/>
                </a:cubicBezTo>
                <a:cubicBezTo>
                  <a:pt x="6873" y="9919"/>
                  <a:pt x="7574" y="11156"/>
                  <a:pt x="8125" y="12150"/>
                </a:cubicBezTo>
                <a:cubicBezTo>
                  <a:pt x="8266" y="12404"/>
                  <a:pt x="8399" y="12645"/>
                  <a:pt x="8505" y="12885"/>
                </a:cubicBezTo>
                <a:cubicBezTo>
                  <a:pt x="8973" y="13949"/>
                  <a:pt x="8631" y="14693"/>
                  <a:pt x="7426" y="15224"/>
                </a:cubicBezTo>
                <a:cubicBezTo>
                  <a:pt x="5905" y="15897"/>
                  <a:pt x="5188" y="16247"/>
                  <a:pt x="3693" y="17562"/>
                </a:cubicBezTo>
                <a:cubicBezTo>
                  <a:pt x="2017" y="15800"/>
                  <a:pt x="982" y="13423"/>
                  <a:pt x="982" y="10800"/>
                </a:cubicBezTo>
                <a:cubicBezTo>
                  <a:pt x="982" y="5377"/>
                  <a:pt x="5377" y="982"/>
                  <a:pt x="10800" y="982"/>
                </a:cubicBezTo>
                <a:cubicBezTo>
                  <a:pt x="16223" y="982"/>
                  <a:pt x="20618" y="5377"/>
                  <a:pt x="20618" y="10800"/>
                </a:cubicBezTo>
                <a:cubicBezTo>
                  <a:pt x="20618" y="13395"/>
                  <a:pt x="19603" y="15749"/>
                  <a:pt x="17958" y="17505"/>
                </a:cubicBezTo>
                <a:moveTo>
                  <a:pt x="10800" y="20618"/>
                </a:moveTo>
                <a:cubicBezTo>
                  <a:pt x="8356" y="20618"/>
                  <a:pt x="6125" y="19720"/>
                  <a:pt x="4407" y="18242"/>
                </a:cubicBezTo>
                <a:cubicBezTo>
                  <a:pt x="5730" y="17084"/>
                  <a:pt x="6362" y="16767"/>
                  <a:pt x="7823" y="16122"/>
                </a:cubicBezTo>
                <a:cubicBezTo>
                  <a:pt x="9515" y="15375"/>
                  <a:pt x="10091" y="14051"/>
                  <a:pt x="9403" y="12489"/>
                </a:cubicBezTo>
                <a:cubicBezTo>
                  <a:pt x="9279" y="12208"/>
                  <a:pt x="9136" y="11949"/>
                  <a:pt x="8984" y="11674"/>
                </a:cubicBezTo>
                <a:cubicBezTo>
                  <a:pt x="8461" y="10732"/>
                  <a:pt x="7855" y="9665"/>
                  <a:pt x="7855" y="7226"/>
                </a:cubicBezTo>
                <a:cubicBezTo>
                  <a:pt x="7855" y="4341"/>
                  <a:pt x="9224" y="4318"/>
                  <a:pt x="10312" y="4300"/>
                </a:cubicBezTo>
                <a:cubicBezTo>
                  <a:pt x="11084" y="4287"/>
                  <a:pt x="11461" y="4154"/>
                  <a:pt x="11763" y="4047"/>
                </a:cubicBezTo>
                <a:cubicBezTo>
                  <a:pt x="11964" y="3975"/>
                  <a:pt x="12086" y="3933"/>
                  <a:pt x="12309" y="3933"/>
                </a:cubicBezTo>
                <a:cubicBezTo>
                  <a:pt x="13218" y="3933"/>
                  <a:pt x="14221" y="4830"/>
                  <a:pt x="14221" y="7348"/>
                </a:cubicBezTo>
                <a:cubicBezTo>
                  <a:pt x="14221" y="9888"/>
                  <a:pt x="13840" y="10513"/>
                  <a:pt x="13261" y="11548"/>
                </a:cubicBezTo>
                <a:cubicBezTo>
                  <a:pt x="13108" y="11820"/>
                  <a:pt x="12943" y="12115"/>
                  <a:pt x="12768" y="12470"/>
                </a:cubicBezTo>
                <a:cubicBezTo>
                  <a:pt x="12430" y="13155"/>
                  <a:pt x="12362" y="13798"/>
                  <a:pt x="12565" y="14380"/>
                </a:cubicBezTo>
                <a:cubicBezTo>
                  <a:pt x="12825" y="15126"/>
                  <a:pt x="13502" y="15737"/>
                  <a:pt x="14696" y="16302"/>
                </a:cubicBezTo>
                <a:cubicBezTo>
                  <a:pt x="15675" y="16764"/>
                  <a:pt x="16700" y="17667"/>
                  <a:pt x="17251" y="18189"/>
                </a:cubicBezTo>
                <a:cubicBezTo>
                  <a:pt x="15525" y="19697"/>
                  <a:pt x="13272" y="20618"/>
                  <a:pt x="10800" y="20618"/>
                </a:cubicBezTo>
                <a:moveTo>
                  <a:pt x="10800" y="0"/>
                </a:moveTo>
                <a:cubicBezTo>
                  <a:pt x="4835" y="0"/>
                  <a:pt x="0" y="4835"/>
                  <a:pt x="0" y="10800"/>
                </a:cubicBezTo>
                <a:cubicBezTo>
                  <a:pt x="0" y="16764"/>
                  <a:pt x="4835" y="21600"/>
                  <a:pt x="10800" y="21600"/>
                </a:cubicBezTo>
                <a:cubicBezTo>
                  <a:pt x="16765" y="21600"/>
                  <a:pt x="21600" y="16764"/>
                  <a:pt x="21600" y="10800"/>
                </a:cubicBezTo>
                <a:cubicBezTo>
                  <a:pt x="21600" y="4835"/>
                  <a:pt x="16765" y="0"/>
                  <a:pt x="10800"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15" name="Shape 4186">
            <a:extLst>
              <a:ext uri="{FF2B5EF4-FFF2-40B4-BE49-F238E27FC236}">
                <a16:creationId xmlns="" xmlns:a16="http://schemas.microsoft.com/office/drawing/2014/main" id="{2F84D399-8148-4E86-A1E4-BE7D1D81383A}"/>
              </a:ext>
            </a:extLst>
          </p:cNvPr>
          <p:cNvSpPr/>
          <p:nvPr userDrawn="1"/>
        </p:nvSpPr>
        <p:spPr>
          <a:xfrm>
            <a:off x="6507622" y="3897986"/>
            <a:ext cx="161507" cy="296095"/>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19" name="Shape 4379">
            <a:extLst>
              <a:ext uri="{FF2B5EF4-FFF2-40B4-BE49-F238E27FC236}">
                <a16:creationId xmlns="" xmlns:a16="http://schemas.microsoft.com/office/drawing/2014/main" id="{E4408FF8-E342-42F8-BBE9-1220822B5E99}"/>
              </a:ext>
            </a:extLst>
          </p:cNvPr>
          <p:cNvSpPr/>
          <p:nvPr userDrawn="1"/>
        </p:nvSpPr>
        <p:spPr>
          <a:xfrm>
            <a:off x="6458938" y="4327945"/>
            <a:ext cx="258875" cy="188273"/>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2"/>
                  <a:pt x="19964" y="1433"/>
                </a:cubicBezTo>
                <a:lnTo>
                  <a:pt x="11465" y="13118"/>
                </a:lnTo>
                <a:cubicBezTo>
                  <a:pt x="11288" y="13362"/>
                  <a:pt x="11051" y="13497"/>
                  <a:pt x="10800" y="13497"/>
                </a:cubicBezTo>
                <a:cubicBezTo>
                  <a:pt x="10549" y="13497"/>
                  <a:pt x="10312" y="13362"/>
                  <a:pt x="10134" y="13118"/>
                </a:cubicBezTo>
                <a:lnTo>
                  <a:pt x="1637" y="1433"/>
                </a:lnTo>
                <a:cubicBezTo>
                  <a:pt x="1739" y="1382"/>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20" name="Shape 4487">
            <a:extLst>
              <a:ext uri="{FF2B5EF4-FFF2-40B4-BE49-F238E27FC236}">
                <a16:creationId xmlns="" xmlns:a16="http://schemas.microsoft.com/office/drawing/2014/main" id="{11D27456-C005-4109-9E74-0B692200A0B3}"/>
              </a:ext>
            </a:extLst>
          </p:cNvPr>
          <p:cNvSpPr/>
          <p:nvPr userDrawn="1"/>
        </p:nvSpPr>
        <p:spPr>
          <a:xfrm>
            <a:off x="6471716" y="4650082"/>
            <a:ext cx="233318" cy="233318"/>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21" name="Right Triangle 20">
            <a:extLst>
              <a:ext uri="{FF2B5EF4-FFF2-40B4-BE49-F238E27FC236}">
                <a16:creationId xmlns="" xmlns:a16="http://schemas.microsoft.com/office/drawing/2014/main" id="{FDDD2B84-3CB9-4567-8C91-C538E8A1C89F}"/>
              </a:ext>
            </a:extLst>
          </p:cNvPr>
          <p:cNvSpPr/>
          <p:nvPr userDrawn="1"/>
        </p:nvSpPr>
        <p:spPr>
          <a:xfrm flipV="1">
            <a:off x="0" y="-6"/>
            <a:ext cx="10625328" cy="5404110"/>
          </a:xfrm>
          <a:prstGeom prst="r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 xmlns:a16="http://schemas.microsoft.com/office/drawing/2014/main" id="{34EF3020-1476-41B1-9FE7-B476A25C53D3}"/>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 xmlns:a16="http://schemas.microsoft.com/office/drawing/2014/main" id="{B1B64EC3-B232-415D-8E27-EB3E24D13922}"/>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 xmlns:a16="http://schemas.microsoft.com/office/drawing/2014/main" id="{2261CE2F-F199-4242-AC6C-692676B81FF1}"/>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Picture Placeholder 24">
            <a:extLst>
              <a:ext uri="{FF2B5EF4-FFF2-40B4-BE49-F238E27FC236}">
                <a16:creationId xmlns="" xmlns:a16="http://schemas.microsoft.com/office/drawing/2014/main" id="{89C0506D-0CA6-4583-9D04-24E7F4D16AD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chor="ctr">
            <a:noAutofit/>
          </a:bodyPr>
          <a:lstStyle>
            <a:lvl1pPr marL="0" indent="0" algn="ctr">
              <a:buNone/>
              <a:defRPr>
                <a:solidFill>
                  <a:schemeClr val="tx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3839051282"/>
      </p:ext>
    </p:extLst>
  </p:cSld>
  <p:clrMapOvr>
    <a:masterClrMapping/>
  </p:clrMapOvr>
  <p:extLst>
    <p:ext uri="{DCECCB84-F9BA-43D5-87BE-67443E8EF086}">
      <p15:sldGuideLst xmlns=""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26" Type="http://schemas.openxmlformats.org/officeDocument/2006/relationships/slideLayout" Target="../slideLayouts/slideLayout45.xml"/><Relationship Id="rId3" Type="http://schemas.openxmlformats.org/officeDocument/2006/relationships/slideLayout" Target="../slideLayouts/slideLayout22.xml"/><Relationship Id="rId21" Type="http://schemas.openxmlformats.org/officeDocument/2006/relationships/slideLayout" Target="../slideLayouts/slideLayout40.xml"/><Relationship Id="rId34" Type="http://schemas.openxmlformats.org/officeDocument/2006/relationships/theme" Target="../theme/theme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5" Type="http://schemas.openxmlformats.org/officeDocument/2006/relationships/slideLayout" Target="../slideLayouts/slideLayout44.xml"/><Relationship Id="rId33" Type="http://schemas.openxmlformats.org/officeDocument/2006/relationships/slideLayout" Target="../slideLayouts/slideLayout52.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29" Type="http://schemas.openxmlformats.org/officeDocument/2006/relationships/slideLayout" Target="../slideLayouts/slideLayout48.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24" Type="http://schemas.openxmlformats.org/officeDocument/2006/relationships/slideLayout" Target="../slideLayouts/slideLayout43.xml"/><Relationship Id="rId32" Type="http://schemas.openxmlformats.org/officeDocument/2006/relationships/slideLayout" Target="../slideLayouts/slideLayout51.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23" Type="http://schemas.openxmlformats.org/officeDocument/2006/relationships/slideLayout" Target="../slideLayouts/slideLayout42.xml"/><Relationship Id="rId28" Type="http://schemas.openxmlformats.org/officeDocument/2006/relationships/slideLayout" Target="../slideLayouts/slideLayout47.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31" Type="http://schemas.openxmlformats.org/officeDocument/2006/relationships/slideLayout" Target="../slideLayouts/slideLayout50.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 Id="rId22" Type="http://schemas.openxmlformats.org/officeDocument/2006/relationships/slideLayout" Target="../slideLayouts/slideLayout41.xml"/><Relationship Id="rId27" Type="http://schemas.openxmlformats.org/officeDocument/2006/relationships/slideLayout" Target="../slideLayouts/slideLayout46.xml"/><Relationship Id="rId30"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 xmlns:a16="http://schemas.microsoft.com/office/drawing/2014/main" id="{BDB16155-303B-403D-8B49-D4CEE47D6863}"/>
              </a:ext>
            </a:extLst>
          </p:cNvPr>
          <p:cNvSpPr>
            <a:spLocks noGrp="1"/>
          </p:cNvSpPr>
          <p:nvPr>
            <p:ph type="ftr" sz="quarter" idx="3"/>
          </p:nvPr>
        </p:nvSpPr>
        <p:spPr>
          <a:xfrm>
            <a:off x="338530" y="6356350"/>
            <a:ext cx="4114800" cy="365125"/>
          </a:xfrm>
          <a:prstGeom prst="rect">
            <a:avLst/>
          </a:prstGeom>
        </p:spPr>
        <p:txBody>
          <a:bodyPr vert="horz" lIns="91440" tIns="45720" rIns="91440" bIns="45720" rtlCol="0" anchor="ctr"/>
          <a:lstStyle>
            <a:lvl1pPr algn="l">
              <a:defRPr sz="1200">
                <a:solidFill>
                  <a:schemeClr val="bg2"/>
                </a:solidFill>
              </a:defRPr>
            </a:lvl1pPr>
          </a:lstStyle>
          <a:p>
            <a:r>
              <a:rPr lang="en-US" noProof="0" dirty="0"/>
              <a:t>Add a footer</a:t>
            </a:r>
          </a:p>
        </p:txBody>
      </p:sp>
      <p:sp>
        <p:nvSpPr>
          <p:cNvPr id="6" name="Slide Number Placeholder 5">
            <a:extLst>
              <a:ext uri="{FF2B5EF4-FFF2-40B4-BE49-F238E27FC236}">
                <a16:creationId xmlns="" xmlns:a16="http://schemas.microsoft.com/office/drawing/2014/main" id="{6B915EF5-4ABE-4759-AC09-679CD6083A55}"/>
              </a:ext>
            </a:extLst>
          </p:cNvPr>
          <p:cNvSpPr>
            <a:spLocks noGrp="1"/>
          </p:cNvSpPr>
          <p:nvPr>
            <p:ph type="sldNum" sz="quarter" idx="4"/>
          </p:nvPr>
        </p:nvSpPr>
        <p:spPr>
          <a:xfrm>
            <a:off x="11146971" y="6356350"/>
            <a:ext cx="740227" cy="365125"/>
          </a:xfrm>
          <a:prstGeom prst="rect">
            <a:avLst/>
          </a:prstGeom>
        </p:spPr>
        <p:txBody>
          <a:bodyPr vert="horz" lIns="91440" tIns="45720" rIns="91440" bIns="45720" rtlCol="0" anchor="ctr"/>
          <a:lstStyle>
            <a:lvl1pPr algn="r">
              <a:defRPr sz="1200">
                <a:solidFill>
                  <a:schemeClr val="bg2"/>
                </a:solidFill>
              </a:defRPr>
            </a:lvl1pPr>
          </a:lstStyle>
          <a:p>
            <a:fld id="{8699F50C-BE38-4BD0-BA84-9B090E1F2B9B}" type="slidenum">
              <a:rPr lang="en-US" noProof="0" smtClean="0"/>
              <a:pPr/>
              <a:t>‹#›</a:t>
            </a:fld>
            <a:endParaRPr lang="en-US" noProof="0" dirty="0"/>
          </a:p>
        </p:txBody>
      </p:sp>
      <p:sp>
        <p:nvSpPr>
          <p:cNvPr id="9" name="Title Placeholder 8">
            <a:extLst>
              <a:ext uri="{FF2B5EF4-FFF2-40B4-BE49-F238E27FC236}">
                <a16:creationId xmlns="" xmlns:a16="http://schemas.microsoft.com/office/drawing/2014/main" id="{AA2D2B61-D240-024D-AD60-4162EF1528B9}"/>
              </a:ext>
            </a:extLst>
          </p:cNvPr>
          <p:cNvSpPr>
            <a:spLocks noGrp="1"/>
          </p:cNvSpPr>
          <p:nvPr>
            <p:ph type="title"/>
          </p:nvPr>
        </p:nvSpPr>
        <p:spPr>
          <a:xfrm>
            <a:off x="518678" y="209029"/>
            <a:ext cx="10835122" cy="1147968"/>
          </a:xfrm>
          <a:prstGeom prst="rect">
            <a:avLst/>
          </a:prstGeom>
        </p:spPr>
        <p:txBody>
          <a:bodyPr vert="horz" lIns="91440" tIns="45720" rIns="91440" bIns="0" rtlCol="0" anchor="b">
            <a:normAutofit/>
          </a:bodyPr>
          <a:lstStyle/>
          <a:p>
            <a:r>
              <a:rPr lang="en-US" noProof="0"/>
              <a:t>Click to edit Master title style</a:t>
            </a:r>
          </a:p>
        </p:txBody>
      </p:sp>
    </p:spTree>
    <p:extLst>
      <p:ext uri="{BB962C8B-B14F-4D97-AF65-F5344CB8AC3E}">
        <p14:creationId xmlns:p14="http://schemas.microsoft.com/office/powerpoint/2010/main" val="1564885083"/>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85" r:id="rId3"/>
    <p:sldLayoutId id="2147483706" r:id="rId4"/>
    <p:sldLayoutId id="2147483708" r:id="rId5"/>
    <p:sldLayoutId id="2147483704" r:id="rId6"/>
    <p:sldLayoutId id="2147483689" r:id="rId7"/>
    <p:sldLayoutId id="2147483668" r:id="rId8"/>
    <p:sldLayoutId id="2147483707" r:id="rId9"/>
    <p:sldLayoutId id="2147483710" r:id="rId10"/>
    <p:sldLayoutId id="2147483711" r:id="rId11"/>
    <p:sldLayoutId id="2147483712" r:id="rId12"/>
    <p:sldLayoutId id="2147483713" r:id="rId13"/>
    <p:sldLayoutId id="2147483714" r:id="rId14"/>
    <p:sldLayoutId id="2147483715" r:id="rId15"/>
    <p:sldLayoutId id="2147483716" r:id="rId16"/>
    <p:sldLayoutId id="2147483692" r:id="rId17"/>
    <p:sldLayoutId id="2147483697" r:id="rId18"/>
    <p:sldLayoutId id="2147483674" r:id="rId19"/>
  </p:sldLayoutIdLst>
  <p:hf hdr="0"/>
  <p:txStyles>
    <p:titleStyle>
      <a:lvl1pPr algn="l" defTabSz="914400" rtl="0" eaLnBrk="1" latinLnBrk="0" hangingPunct="1">
        <a:lnSpc>
          <a:spcPct val="90000"/>
        </a:lnSpc>
        <a:spcBef>
          <a:spcPct val="0"/>
        </a:spcBef>
        <a:buNone/>
        <a:defRPr lang="en-IN" sz="44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50E9A5EC-A9DD-4592-8B98-62D6F2D6AD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 xmlns:a16="http://schemas.microsoft.com/office/drawing/2014/main" id="{1A58240A-8AA3-4585-BCFB-5E6B8F3DE4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8C179F8-6D44-439B-8CEA-B7EA23D611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02DE7B-5B6B-4EE2-B513-1309EBC801BD}" type="datetimeFigureOut">
              <a:rPr lang="en-US" smtClean="0"/>
              <a:t>5/26/2023</a:t>
            </a:fld>
            <a:endParaRPr lang="en-US" dirty="0"/>
          </a:p>
        </p:txBody>
      </p:sp>
      <p:sp>
        <p:nvSpPr>
          <p:cNvPr id="5" name="Footer Placeholder 4">
            <a:extLst>
              <a:ext uri="{FF2B5EF4-FFF2-40B4-BE49-F238E27FC236}">
                <a16:creationId xmlns="" xmlns:a16="http://schemas.microsoft.com/office/drawing/2014/main" id="{88C0B40A-0162-4753-9396-D6061762A2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5FDFD43C-A0D1-4CC6-9A2E-479DF76A24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5CA84A-544F-4B6B-BC9A-925394EE73B5}" type="slidenum">
              <a:rPr lang="en-US" smtClean="0"/>
              <a:t>‹#›</a:t>
            </a:fld>
            <a:endParaRPr lang="en-US" dirty="0"/>
          </a:p>
        </p:txBody>
      </p:sp>
    </p:spTree>
    <p:extLst>
      <p:ext uri="{BB962C8B-B14F-4D97-AF65-F5344CB8AC3E}">
        <p14:creationId xmlns:p14="http://schemas.microsoft.com/office/powerpoint/2010/main" val="3971714070"/>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 id="2147483747" r:id="rId18"/>
    <p:sldLayoutId id="2147483748" r:id="rId19"/>
    <p:sldLayoutId id="2147483749" r:id="rId20"/>
    <p:sldLayoutId id="2147483750" r:id="rId21"/>
    <p:sldLayoutId id="2147483751" r:id="rId22"/>
    <p:sldLayoutId id="2147483752" r:id="rId23"/>
    <p:sldLayoutId id="2147483753" r:id="rId24"/>
    <p:sldLayoutId id="2147483754" r:id="rId25"/>
    <p:sldLayoutId id="2147483755" r:id="rId26"/>
    <p:sldLayoutId id="2147483756" r:id="rId27"/>
    <p:sldLayoutId id="2147483757" r:id="rId28"/>
    <p:sldLayoutId id="2147483758" r:id="rId29"/>
    <p:sldLayoutId id="2147483759" r:id="rId30"/>
    <p:sldLayoutId id="2147483760" r:id="rId31"/>
    <p:sldLayoutId id="2147483761" r:id="rId32"/>
    <p:sldLayoutId id="2147483762" r:id="rId33"/>
  </p:sldLayoutIdLst>
  <p:txStyles>
    <p:titleStyle>
      <a:lvl1pPr algn="l" defTabSz="914400" rtl="0" eaLnBrk="1" latinLnBrk="0" hangingPunct="1">
        <a:lnSpc>
          <a:spcPct val="90000"/>
        </a:lnSpc>
        <a:spcBef>
          <a:spcPct val="0"/>
        </a:spcBef>
        <a:buNone/>
        <a:defRPr sz="4400" kern="1200">
          <a:solidFill>
            <a:schemeClr val="accent1">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jp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Hexagon 10" descr="Solid dark colored hexagon in the middle of image accent">
            <a:extLst>
              <a:ext uri="{FF2B5EF4-FFF2-40B4-BE49-F238E27FC236}">
                <a16:creationId xmlns="" xmlns:a16="http://schemas.microsoft.com/office/drawing/2014/main" id="{0E6B042D-E9CB-40E0-AAE9-6AD11F53E044}"/>
              </a:ext>
            </a:extLst>
          </p:cNvPr>
          <p:cNvSpPr/>
          <p:nvPr/>
        </p:nvSpPr>
        <p:spPr>
          <a:xfrm rot="16200000">
            <a:off x="86426" y="901791"/>
            <a:ext cx="5863118" cy="5054415"/>
          </a:xfrm>
          <a:prstGeom prst="hexagon">
            <a:avLst/>
          </a:prstGeom>
          <a:solidFill>
            <a:srgbClr val="0019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Placeholder 7">
            <a:extLst>
              <a:ext uri="{FF2B5EF4-FFF2-40B4-BE49-F238E27FC236}">
                <a16:creationId xmlns="" xmlns:a16="http://schemas.microsoft.com/office/drawing/2014/main" id="{2D599535-C841-457B-BE92-EECA801ED76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815182" y="916003"/>
            <a:ext cx="4428523" cy="5026971"/>
          </a:xfrm>
        </p:spPr>
      </p:pic>
      <p:sp>
        <p:nvSpPr>
          <p:cNvPr id="4" name="Title 3">
            <a:extLst>
              <a:ext uri="{FF2B5EF4-FFF2-40B4-BE49-F238E27FC236}">
                <a16:creationId xmlns="" xmlns:a16="http://schemas.microsoft.com/office/drawing/2014/main" id="{291CA16A-993E-43BA-BDDC-9E427CF951B2}"/>
              </a:ext>
            </a:extLst>
          </p:cNvPr>
          <p:cNvSpPr>
            <a:spLocks noGrp="1"/>
          </p:cNvSpPr>
          <p:nvPr>
            <p:ph type="title"/>
          </p:nvPr>
        </p:nvSpPr>
        <p:spPr/>
        <p:txBody>
          <a:bodyPr>
            <a:normAutofit/>
          </a:bodyPr>
          <a:lstStyle/>
          <a:p>
            <a:r>
              <a:rPr lang="en-US" sz="5400" dirty="0" smtClean="0">
                <a:latin typeface="Comic Sans MS" panose="030F0702030302020204" pitchFamily="66" charset="0"/>
              </a:rPr>
              <a:t>Major </a:t>
            </a:r>
            <a:r>
              <a:rPr lang="en-US" sz="5400" dirty="0">
                <a:latin typeface="Comic Sans MS" panose="030F0702030302020204" pitchFamily="66" charset="0"/>
              </a:rPr>
              <a:t>Project </a:t>
            </a:r>
            <a:r>
              <a:rPr lang="en-US" sz="5400" b="0" dirty="0">
                <a:latin typeface="Comic Sans MS" panose="030F0702030302020204" pitchFamily="66" charset="0"/>
              </a:rPr>
              <a:t>Presentation </a:t>
            </a:r>
          </a:p>
        </p:txBody>
      </p:sp>
      <p:sp>
        <p:nvSpPr>
          <p:cNvPr id="5" name="Text Placeholder 4">
            <a:extLst>
              <a:ext uri="{FF2B5EF4-FFF2-40B4-BE49-F238E27FC236}">
                <a16:creationId xmlns="" xmlns:a16="http://schemas.microsoft.com/office/drawing/2014/main" id="{F063A021-7C19-4C85-B48B-EFEA732C1906}"/>
              </a:ext>
            </a:extLst>
          </p:cNvPr>
          <p:cNvSpPr>
            <a:spLocks noGrp="1"/>
          </p:cNvSpPr>
          <p:nvPr>
            <p:ph type="body" idx="1"/>
          </p:nvPr>
        </p:nvSpPr>
        <p:spPr>
          <a:xfrm>
            <a:off x="6283842" y="4198446"/>
            <a:ext cx="4911633" cy="910580"/>
          </a:xfrm>
        </p:spPr>
        <p:txBody>
          <a:bodyPr>
            <a:normAutofit fontScale="92500"/>
          </a:bodyPr>
          <a:lstStyle/>
          <a:p>
            <a:r>
              <a:rPr lang="en-US" sz="2400" dirty="0"/>
              <a:t>Based on Web development by </a:t>
            </a:r>
            <a:r>
              <a:rPr lang="en-US" sz="2400" dirty="0" smtClean="0"/>
              <a:t>using MERN and Mongo DB</a:t>
            </a:r>
            <a:endParaRPr lang="en-US" sz="24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777" y="31644"/>
            <a:ext cx="509603" cy="509603"/>
          </a:xfrm>
          <a:prstGeom prst="rect">
            <a:avLst/>
          </a:prstGeom>
        </p:spPr>
      </p:pic>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66" y="30083"/>
            <a:ext cx="450311" cy="511164"/>
          </a:xfrm>
          <a:prstGeom prst="rect">
            <a:avLst/>
          </a:prstGeom>
        </p:spPr>
      </p:pic>
    </p:spTree>
    <p:extLst>
      <p:ext uri="{BB962C8B-B14F-4D97-AF65-F5344CB8AC3E}">
        <p14:creationId xmlns:p14="http://schemas.microsoft.com/office/powerpoint/2010/main" val="429266137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31"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750" fill="hold"/>
                                        <p:tgtEl>
                                          <p:spTgt spid="11"/>
                                        </p:tgtEl>
                                        <p:attrNameLst>
                                          <p:attrName>ppt_w</p:attrName>
                                        </p:attrNameLst>
                                      </p:cBhvr>
                                      <p:tavLst>
                                        <p:tav tm="0">
                                          <p:val>
                                            <p:fltVal val="0"/>
                                          </p:val>
                                        </p:tav>
                                        <p:tav tm="100000">
                                          <p:val>
                                            <p:strVal val="#ppt_w"/>
                                          </p:val>
                                        </p:tav>
                                      </p:tavLst>
                                    </p:anim>
                                    <p:anim calcmode="lin" valueType="num">
                                      <p:cBhvr>
                                        <p:cTn id="13" dur="750" fill="hold"/>
                                        <p:tgtEl>
                                          <p:spTgt spid="11"/>
                                        </p:tgtEl>
                                        <p:attrNameLst>
                                          <p:attrName>ppt_h</p:attrName>
                                        </p:attrNameLst>
                                      </p:cBhvr>
                                      <p:tavLst>
                                        <p:tav tm="0">
                                          <p:val>
                                            <p:fltVal val="0"/>
                                          </p:val>
                                        </p:tav>
                                        <p:tav tm="100000">
                                          <p:val>
                                            <p:strVal val="#ppt_h"/>
                                          </p:val>
                                        </p:tav>
                                      </p:tavLst>
                                    </p:anim>
                                    <p:anim calcmode="lin" valueType="num">
                                      <p:cBhvr>
                                        <p:cTn id="14" dur="750" fill="hold"/>
                                        <p:tgtEl>
                                          <p:spTgt spid="11"/>
                                        </p:tgtEl>
                                        <p:attrNameLst>
                                          <p:attrName>style.rotation</p:attrName>
                                        </p:attrNameLst>
                                      </p:cBhvr>
                                      <p:tavLst>
                                        <p:tav tm="0">
                                          <p:val>
                                            <p:fltVal val="90"/>
                                          </p:val>
                                        </p:tav>
                                        <p:tav tm="100000">
                                          <p:val>
                                            <p:fltVal val="0"/>
                                          </p:val>
                                        </p:tav>
                                      </p:tavLst>
                                    </p:anim>
                                    <p:animEffect transition="in" filter="fade">
                                      <p:cBhvr>
                                        <p:cTn id="15" dur="750"/>
                                        <p:tgtEl>
                                          <p:spTgt spid="11"/>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par>
                                <p:cTn id="20" presetID="10" presetClass="entr" presetSubtype="0" fill="hold"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750"/>
                                        <p:tgtEl>
                                          <p:spTgt spid="3"/>
                                        </p:tgtEl>
                                      </p:cBhvr>
                                    </p:animEffect>
                                  </p:childTnLst>
                                </p:cTn>
                              </p:par>
                            </p:childTnLst>
                          </p:cTn>
                        </p:par>
                        <p:par>
                          <p:cTn id="23" fill="hold">
                            <p:stCondLst>
                              <p:cond delay="1500"/>
                            </p:stCondLst>
                            <p:childTnLst>
                              <p:par>
                                <p:cTn id="24" presetID="2" presetClass="entr" presetSubtype="4" fill="hold" grpId="0" nodeType="after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1000" fill="hold"/>
                                        <p:tgtEl>
                                          <p:spTgt spid="4"/>
                                        </p:tgtEl>
                                        <p:attrNameLst>
                                          <p:attrName>ppt_x</p:attrName>
                                        </p:attrNameLst>
                                      </p:cBhvr>
                                      <p:tavLst>
                                        <p:tav tm="0">
                                          <p:val>
                                            <p:strVal val="#ppt_x"/>
                                          </p:val>
                                        </p:tav>
                                        <p:tav tm="100000">
                                          <p:val>
                                            <p:strVal val="#ppt_x"/>
                                          </p:val>
                                        </p:tav>
                                      </p:tavLst>
                                    </p:anim>
                                    <p:anim calcmode="lin" valueType="num">
                                      <p:cBhvr additive="base">
                                        <p:cTn id="27" dur="1000" fill="hold"/>
                                        <p:tgtEl>
                                          <p:spTgt spid="4"/>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3" presetClass="emph" presetSubtype="2" fill="hold" grpId="1" nodeType="afterEffect">
                                  <p:stCondLst>
                                    <p:cond delay="0"/>
                                  </p:stCondLst>
                                  <p:childTnLst>
                                    <p:animClr clrSpc="rgb" dir="cw">
                                      <p:cBhvr override="childStyle">
                                        <p:cTn id="30" dur="1500" fill="hold"/>
                                        <p:tgtEl>
                                          <p:spTgt spid="4"/>
                                        </p:tgtEl>
                                        <p:attrNameLst>
                                          <p:attrName>style.color</p:attrName>
                                        </p:attrNameLst>
                                      </p:cBhvr>
                                      <p:to>
                                        <a:schemeClr val="accent2"/>
                                      </p:to>
                                    </p:animClr>
                                  </p:childTnLst>
                                </p:cTn>
                              </p:par>
                              <p:par>
                                <p:cTn id="31" presetID="42" presetClass="entr" presetSubtype="0" fill="hold" grpId="0" nodeType="withEffect">
                                  <p:stCondLst>
                                    <p:cond delay="0"/>
                                  </p:stCondLst>
                                  <p:iterate type="lt">
                                    <p:tmPct val="0"/>
                                  </p:iterate>
                                  <p:childTnLst>
                                    <p:set>
                                      <p:cBhvr>
                                        <p:cTn id="32" dur="1" fill="hold">
                                          <p:stCondLst>
                                            <p:cond delay="0"/>
                                          </p:stCondLst>
                                        </p:cTn>
                                        <p:tgtEl>
                                          <p:spTgt spid="5">
                                            <p:txEl>
                                              <p:pRg st="0" end="0"/>
                                            </p:txEl>
                                          </p:spTgt>
                                        </p:tgtEl>
                                        <p:attrNameLst>
                                          <p:attrName>style.visibility</p:attrName>
                                        </p:attrNameLst>
                                      </p:cBhvr>
                                      <p:to>
                                        <p:strVal val="visible"/>
                                      </p:to>
                                    </p:set>
                                    <p:animEffect transition="in" filter="fade">
                                      <p:cBhvr>
                                        <p:cTn id="33" dur="750"/>
                                        <p:tgtEl>
                                          <p:spTgt spid="5">
                                            <p:txEl>
                                              <p:pRg st="0" end="0"/>
                                            </p:txEl>
                                          </p:spTgt>
                                        </p:tgtEl>
                                      </p:cBhvr>
                                    </p:animEffect>
                                    <p:anim calcmode="lin" valueType="num">
                                      <p:cBhvr>
                                        <p:cTn id="34" dur="75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35" dur="75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par>
                          <p:cTn id="36" fill="hold">
                            <p:stCondLst>
                              <p:cond delay="4000"/>
                            </p:stCondLst>
                            <p:childTnLst>
                              <p:par>
                                <p:cTn id="37" presetID="16" presetClass="emph" presetSubtype="0" fill="hold" grpId="1" nodeType="afterEffect">
                                  <p:stCondLst>
                                    <p:cond delay="0"/>
                                  </p:stCondLst>
                                  <p:iterate type="lt">
                                    <p:tmPct val="4000"/>
                                  </p:iterate>
                                  <p:childTnLst>
                                    <p:set>
                                      <p:cBhvr override="childStyle">
                                        <p:cTn id="38" dur="1500" fill="hold"/>
                                        <p:tgtEl>
                                          <p:spTgt spid="5">
                                            <p:txEl>
                                              <p:pRg st="0" end="0"/>
                                            </p:txEl>
                                          </p:spTgt>
                                        </p:tgtEl>
                                        <p:attrNameLst>
                                          <p:attrName>style.color</p:attrName>
                                        </p:attrNameLst>
                                      </p:cBhvr>
                                      <p:to>
                                        <p:clrVal>
                                          <a:schemeClr val="accent2"/>
                                        </p:clrVal>
                                      </p:to>
                                    </p:set>
                                    <p:set>
                                      <p:cBhvr>
                                        <p:cTn id="39" dur="1500" fill="hold"/>
                                        <p:tgtEl>
                                          <p:spTgt spid="5">
                                            <p:txEl>
                                              <p:pRg st="0" end="0"/>
                                            </p:txEl>
                                          </p:spTgt>
                                        </p:tgtEl>
                                        <p:attrNameLst>
                                          <p:attrName>fillcolor</p:attrName>
                                        </p:attrNameLst>
                                      </p:cBhvr>
                                      <p:to>
                                        <p:clrVal>
                                          <a:schemeClr val="accent2"/>
                                        </p:clrVal>
                                      </p:to>
                                    </p:set>
                                    <p:set>
                                      <p:cBhvr>
                                        <p:cTn id="40" dur="1500" fill="hold"/>
                                        <p:tgtEl>
                                          <p:spTgt spid="5">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4" grpId="0"/>
      <p:bldP spid="4" grpId="1"/>
      <p:bldP spid="5" grpId="0" build="p"/>
      <p:bldP spid="5" grpI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170992" y="5975131"/>
            <a:ext cx="7342622" cy="521830"/>
          </a:xfrm>
        </p:spPr>
        <p:txBody>
          <a:bodyPr>
            <a:normAutofit/>
          </a:bodyPr>
          <a:lstStyle/>
          <a:p>
            <a:pPr algn="ctr"/>
            <a:r>
              <a:rPr lang="en-US" sz="2400" dirty="0"/>
              <a:t>ADMIN AFTER LOGIN HOME PAGE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10</a:t>
            </a:fld>
            <a:endParaRPr lang="en-US" noProof="0" dirty="0"/>
          </a:p>
        </p:txBody>
      </p:sp>
      <p:pic>
        <p:nvPicPr>
          <p:cNvPr id="81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25214" y="1135117"/>
            <a:ext cx="10342179" cy="4619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68393045"/>
      </p:ext>
    </p:extLst>
  </p:cSld>
  <p:clrMapOvr>
    <a:masterClrMapping/>
  </p:clrMapOvr>
  <p:transition spd="slow">
    <p:cove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911971" y="6180083"/>
            <a:ext cx="7342622" cy="364174"/>
          </a:xfrm>
        </p:spPr>
        <p:txBody>
          <a:bodyPr>
            <a:normAutofit/>
          </a:bodyPr>
          <a:lstStyle/>
          <a:p>
            <a:r>
              <a:rPr lang="en-US" sz="2000" dirty="0"/>
              <a:t>DOCTOR REGISTRATION PAGE FOR ADMIN TO ADD DOCTORS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11</a:t>
            </a:fld>
            <a:endParaRPr lang="en-US" noProof="0" dirty="0"/>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78199" y="549502"/>
            <a:ext cx="9558118" cy="53738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58228904"/>
      </p:ext>
    </p:extLst>
  </p:cSld>
  <p:clrMapOvr>
    <a:masterClrMapping/>
  </p:clrMapOvr>
  <p:transition spd="slow">
    <p:cove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155226" y="5990897"/>
            <a:ext cx="7342622" cy="427236"/>
          </a:xfrm>
        </p:spPr>
        <p:txBody>
          <a:bodyPr>
            <a:normAutofit/>
          </a:bodyPr>
          <a:lstStyle/>
          <a:p>
            <a:pPr algn="ctr"/>
            <a:r>
              <a:rPr lang="en-US" sz="2400" dirty="0"/>
              <a:t>DOCTOR DETAIL’S VIEW/ DELETE BY ADMIN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12</a:t>
            </a:fld>
            <a:endParaRPr lang="en-US" noProof="0" dirty="0"/>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62152" y="1072055"/>
            <a:ext cx="10941269" cy="46823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76476461"/>
      </p:ext>
    </p:extLst>
  </p:cSld>
  <p:clrMapOvr>
    <a:masterClrMapping/>
  </p:clrMapOvr>
  <p:transition spd="slow">
    <p:cove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186757" y="6069723"/>
            <a:ext cx="7342622" cy="458767"/>
          </a:xfrm>
        </p:spPr>
        <p:txBody>
          <a:bodyPr>
            <a:normAutofit/>
          </a:bodyPr>
          <a:lstStyle/>
          <a:p>
            <a:pPr algn="ctr"/>
            <a:r>
              <a:rPr lang="en-US" sz="2400" dirty="0"/>
              <a:t>USER LOGIN PAGE FOR EXISTING/ NEW USER(PATIENT)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13</a:t>
            </a:fld>
            <a:endParaRPr lang="en-US" noProof="0" dirty="0"/>
          </a:p>
        </p:txBody>
      </p:sp>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56745" y="1213945"/>
            <a:ext cx="10704786" cy="47296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65214271"/>
      </p:ext>
    </p:extLst>
  </p:cSld>
  <p:clrMapOvr>
    <a:masterClrMapping/>
  </p:clrMapOvr>
  <p:transition spd="slow">
    <p:cove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33599" y="5959366"/>
            <a:ext cx="7342622" cy="427236"/>
          </a:xfrm>
        </p:spPr>
        <p:txBody>
          <a:bodyPr>
            <a:normAutofit/>
          </a:bodyPr>
          <a:lstStyle/>
          <a:p>
            <a:r>
              <a:rPr lang="en-US" sz="2400" dirty="0"/>
              <a:t>DOCTOR DETAILS PAGE AFTER USER(PATIENT) LOGIN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14</a:t>
            </a:fld>
            <a:endParaRPr lang="en-US" noProof="0" dirty="0"/>
          </a:p>
        </p:txBody>
      </p:sp>
      <p:pic>
        <p:nvPicPr>
          <p:cNvPr id="921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88276" y="1056289"/>
            <a:ext cx="10689021" cy="47138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5856265"/>
      </p:ext>
    </p:extLst>
  </p:cSld>
  <p:clrMapOvr>
    <a:masterClrMapping/>
  </p:clrMapOvr>
  <p:transition spd="slow">
    <p:cove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97116" y="6053959"/>
            <a:ext cx="7342622" cy="427236"/>
          </a:xfrm>
        </p:spPr>
        <p:txBody>
          <a:bodyPr>
            <a:normAutofit/>
          </a:bodyPr>
          <a:lstStyle/>
          <a:p>
            <a:pPr algn="ctr"/>
            <a:r>
              <a:rPr lang="en-US" sz="2400" dirty="0"/>
              <a:t>BOOK APPOINTMENT PAGE FOR USER (PATIENT)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15</a:t>
            </a:fld>
            <a:endParaRPr lang="en-US" noProof="0" dirty="0"/>
          </a:p>
        </p:txBody>
      </p:sp>
      <p:pic>
        <p:nvPicPr>
          <p:cNvPr id="1024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31813" y="1087821"/>
            <a:ext cx="11103139" cy="4977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03627686"/>
      </p:ext>
    </p:extLst>
  </p:cSld>
  <p:clrMapOvr>
    <a:masterClrMapping/>
  </p:clrMapOvr>
  <p:transition spd="slow">
    <p:cove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0563" y="5707117"/>
            <a:ext cx="11072044" cy="379940"/>
          </a:xfrm>
        </p:spPr>
        <p:txBody>
          <a:bodyPr>
            <a:normAutofit/>
          </a:bodyPr>
          <a:lstStyle/>
          <a:p>
            <a:pPr algn="ctr"/>
            <a:r>
              <a:rPr lang="en-US" sz="2400" dirty="0"/>
              <a:t>DATABASE SHOWING THE DOCTOR BOOKIMG DETAILS OF USERS (PATIENTS)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16</a:t>
            </a:fld>
            <a:endParaRPr lang="en-US" noProof="0" dirty="0"/>
          </a:p>
        </p:txBody>
      </p:sp>
      <p:pic>
        <p:nvPicPr>
          <p:cNvPr id="1331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14400" y="677916"/>
            <a:ext cx="10263352" cy="4887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79359466"/>
      </p:ext>
    </p:extLst>
  </p:cSld>
  <p:clrMapOvr>
    <a:masterClrMapping/>
  </p:clrMapOvr>
  <p:transition spd="slow">
    <p:cove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78218" y="5990896"/>
            <a:ext cx="11072043" cy="364174"/>
          </a:xfrm>
        </p:spPr>
        <p:txBody>
          <a:bodyPr>
            <a:noAutofit/>
          </a:bodyPr>
          <a:lstStyle/>
          <a:p>
            <a:pPr algn="ctr"/>
            <a:r>
              <a:rPr lang="en-US" sz="2400" dirty="0"/>
              <a:t>DATABASE SHOWING THE DOCTOR DETAILS FOR ADMIN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17</a:t>
            </a:fld>
            <a:endParaRPr lang="en-US" noProof="0" dirty="0"/>
          </a:p>
        </p:txBody>
      </p:sp>
      <p:pic>
        <p:nvPicPr>
          <p:cNvPr id="1126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67103" y="672510"/>
            <a:ext cx="10357945" cy="50458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69347896"/>
      </p:ext>
    </p:extLst>
  </p:cSld>
  <p:clrMapOvr>
    <a:masterClrMapping/>
  </p:clrMapOvr>
  <p:transition spd="slow">
    <p:cove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35874" y="5959364"/>
            <a:ext cx="10504484" cy="411471"/>
          </a:xfrm>
        </p:spPr>
        <p:txBody>
          <a:bodyPr>
            <a:normAutofit/>
          </a:bodyPr>
          <a:lstStyle/>
          <a:p>
            <a:pPr algn="ctr"/>
            <a:r>
              <a:rPr lang="en-US" sz="2400" dirty="0"/>
              <a:t>DATABASE SHOWING THE REGISTRATION DETAILS OF USERS (PATIENTS)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18</a:t>
            </a:fld>
            <a:endParaRPr lang="en-US" noProof="0" dirty="0"/>
          </a:p>
        </p:txBody>
      </p:sp>
      <p:pic>
        <p:nvPicPr>
          <p:cNvPr id="1433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4855" y="725213"/>
            <a:ext cx="10878207" cy="5123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5809915"/>
      </p:ext>
    </p:extLst>
  </p:cSld>
  <p:clrMapOvr>
    <a:masterClrMapping/>
  </p:clrMapOvr>
  <p:transition spd="slow">
    <p:cove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40826" y="5959366"/>
            <a:ext cx="10157643" cy="490298"/>
          </a:xfrm>
        </p:spPr>
        <p:txBody>
          <a:bodyPr>
            <a:normAutofit/>
          </a:bodyPr>
          <a:lstStyle/>
          <a:p>
            <a:pPr algn="ctr"/>
            <a:r>
              <a:rPr lang="en-US" sz="2400" dirty="0"/>
              <a:t>USER(PATIENT) REGISTRATION FORM PAGE FOR NEW USER (PATIENT)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19</a:t>
            </a:fld>
            <a:endParaRPr lang="en-US" noProof="0" dirty="0"/>
          </a:p>
        </p:txBody>
      </p:sp>
      <p:pic>
        <p:nvPicPr>
          <p:cNvPr id="1229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35854" y="331902"/>
            <a:ext cx="10141442" cy="5701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8776738"/>
      </p:ext>
    </p:extLst>
  </p:cSld>
  <p:clrMapOvr>
    <a:masterClrMapping/>
  </p:clrMapOvr>
  <p:transition spd="slow">
    <p:cove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3">
            <a:extLst>
              <a:ext uri="{FF2B5EF4-FFF2-40B4-BE49-F238E27FC236}">
                <a16:creationId xmlns="" xmlns:a16="http://schemas.microsoft.com/office/drawing/2014/main" id="{F64048FA-1C7E-4BEF-8273-A6490A2211F4}"/>
              </a:ext>
            </a:extLst>
          </p:cNvPr>
          <p:cNvSpPr>
            <a:spLocks noGrp="1"/>
          </p:cNvSpPr>
          <p:nvPr>
            <p:ph type="title"/>
          </p:nvPr>
        </p:nvSpPr>
        <p:spPr>
          <a:xfrm>
            <a:off x="518677" y="89439"/>
            <a:ext cx="8333222" cy="1147969"/>
          </a:xfrm>
        </p:spPr>
        <p:txBody>
          <a:bodyPr/>
          <a:lstStyle/>
          <a:p>
            <a:r>
              <a:rPr lang="en-US" dirty="0">
                <a:latin typeface="Comic Sans MS" panose="030F0702030302020204" pitchFamily="66" charset="0"/>
              </a:rPr>
              <a:t>Project </a:t>
            </a:r>
            <a:r>
              <a:rPr lang="en-US" b="0" dirty="0">
                <a:latin typeface="Comic Sans MS" panose="030F0702030302020204" pitchFamily="66" charset="0"/>
              </a:rPr>
              <a:t>worked on by</a:t>
            </a:r>
            <a:r>
              <a:rPr lang="en-US" b="0" dirty="0"/>
              <a:t>:</a:t>
            </a:r>
          </a:p>
        </p:txBody>
      </p:sp>
      <p:sp>
        <p:nvSpPr>
          <p:cNvPr id="12" name="Text Placeholder 18">
            <a:extLst>
              <a:ext uri="{FF2B5EF4-FFF2-40B4-BE49-F238E27FC236}">
                <a16:creationId xmlns="" xmlns:a16="http://schemas.microsoft.com/office/drawing/2014/main" id="{FAA9D8EA-A7CA-4ED0-94D3-29382CDEBB32}"/>
              </a:ext>
            </a:extLst>
          </p:cNvPr>
          <p:cNvSpPr>
            <a:spLocks noGrp="1"/>
          </p:cNvSpPr>
          <p:nvPr>
            <p:ph type="body" sz="quarter" idx="16"/>
          </p:nvPr>
        </p:nvSpPr>
        <p:spPr>
          <a:xfrm>
            <a:off x="541786" y="5602288"/>
            <a:ext cx="10628293" cy="703919"/>
          </a:xfrm>
        </p:spPr>
        <p:txBody>
          <a:bodyPr/>
          <a:lstStyle/>
          <a:p>
            <a:r>
              <a:rPr lang="en-US" sz="2400" dirty="0"/>
              <a:t>Achieved by </a:t>
            </a:r>
            <a:r>
              <a:rPr lang="en-US" sz="2400" dirty="0" smtClean="0"/>
              <a:t>Using MERN Stack (REACT APP) and Mongo DB (Database)</a:t>
            </a:r>
            <a:endParaRPr lang="en-US" sz="2400" dirty="0"/>
          </a:p>
        </p:txBody>
      </p:sp>
      <p:graphicFrame>
        <p:nvGraphicFramePr>
          <p:cNvPr id="19" name="Table Placeholder 10">
            <a:extLst>
              <a:ext uri="{FF2B5EF4-FFF2-40B4-BE49-F238E27FC236}">
                <a16:creationId xmlns="" xmlns:a16="http://schemas.microsoft.com/office/drawing/2014/main" id="{FA7555E4-6CFC-1C44-B97A-BFEC35A63419}"/>
              </a:ext>
            </a:extLst>
          </p:cNvPr>
          <p:cNvGraphicFramePr>
            <a:graphicFrameLocks noGrp="1"/>
          </p:cNvGraphicFramePr>
          <p:nvPr>
            <p:ph type="tbl" sz="quarter" idx="12"/>
            <p:extLst>
              <p:ext uri="{D42A27DB-BD31-4B8C-83A1-F6EECF244321}">
                <p14:modId xmlns:p14="http://schemas.microsoft.com/office/powerpoint/2010/main" val="1756238721"/>
              </p:ext>
            </p:extLst>
          </p:nvPr>
        </p:nvGraphicFramePr>
        <p:xfrm>
          <a:off x="518677" y="1469194"/>
          <a:ext cx="8985540" cy="3165559"/>
        </p:xfrm>
        <a:graphic>
          <a:graphicData uri="http://schemas.openxmlformats.org/drawingml/2006/table">
            <a:tbl>
              <a:tblPr firstRow="1" bandRow="1">
                <a:tableStyleId>{5C22544A-7EE6-4342-B048-85BDC9FD1C3A}</a:tableStyleId>
              </a:tblPr>
              <a:tblGrid>
                <a:gridCol w="1023044">
                  <a:extLst>
                    <a:ext uri="{9D8B030D-6E8A-4147-A177-3AD203B41FA5}">
                      <a16:colId xmlns="" xmlns:a16="http://schemas.microsoft.com/office/drawing/2014/main" val="2695911564"/>
                    </a:ext>
                  </a:extLst>
                </a:gridCol>
                <a:gridCol w="3469726">
                  <a:extLst>
                    <a:ext uri="{9D8B030D-6E8A-4147-A177-3AD203B41FA5}">
                      <a16:colId xmlns="" xmlns:a16="http://schemas.microsoft.com/office/drawing/2014/main" val="4235906612"/>
                    </a:ext>
                  </a:extLst>
                </a:gridCol>
                <a:gridCol w="2246385">
                  <a:extLst>
                    <a:ext uri="{9D8B030D-6E8A-4147-A177-3AD203B41FA5}">
                      <a16:colId xmlns="" xmlns:a16="http://schemas.microsoft.com/office/drawing/2014/main" val="2084617311"/>
                    </a:ext>
                  </a:extLst>
                </a:gridCol>
                <a:gridCol w="2246385">
                  <a:extLst>
                    <a:ext uri="{9D8B030D-6E8A-4147-A177-3AD203B41FA5}">
                      <a16:colId xmlns="" xmlns:a16="http://schemas.microsoft.com/office/drawing/2014/main" val="816216152"/>
                    </a:ext>
                  </a:extLst>
                </a:gridCol>
              </a:tblGrid>
              <a:tr h="839750">
                <a:tc>
                  <a:txBody>
                    <a:bodyPr/>
                    <a:lstStyle/>
                    <a:p>
                      <a:pPr algn="ctr"/>
                      <a:r>
                        <a:rPr lang="en-IN" sz="2000" dirty="0">
                          <a:solidFill>
                            <a:srgbClr val="3F3F3F"/>
                          </a:solidFill>
                        </a:rPr>
                        <a:t>Sl. No.</a:t>
                      </a:r>
                    </a:p>
                  </a:txBody>
                  <a:tcPr marL="94257" marR="94257" anchor="ctr">
                    <a:solidFill>
                      <a:schemeClr val="accent2"/>
                    </a:solidFill>
                  </a:tcPr>
                </a:tc>
                <a:tc>
                  <a:txBody>
                    <a:bodyPr/>
                    <a:lstStyle/>
                    <a:p>
                      <a:pPr algn="ctr"/>
                      <a:r>
                        <a:rPr lang="en-IN" sz="2000" b="1" i="0" u="none" strike="noStrike" kern="1200" dirty="0">
                          <a:solidFill>
                            <a:srgbClr val="3F3F3F"/>
                          </a:solidFill>
                          <a:effectLst/>
                          <a:latin typeface="+mn-lt"/>
                          <a:ea typeface="+mn-ea"/>
                          <a:cs typeface="+mn-cs"/>
                        </a:rPr>
                        <a:t>Name</a:t>
                      </a:r>
                      <a:endParaRPr lang="en-IN" sz="2000" dirty="0">
                        <a:solidFill>
                          <a:srgbClr val="3F3F3F"/>
                        </a:solidFill>
                      </a:endParaRPr>
                    </a:p>
                  </a:txBody>
                  <a:tcPr marL="94257" marR="94257" anchor="ctr">
                    <a:solidFill>
                      <a:schemeClr val="accent2"/>
                    </a:solidFill>
                  </a:tcPr>
                </a:tc>
                <a:tc>
                  <a:txBody>
                    <a:bodyPr/>
                    <a:lstStyle/>
                    <a:p>
                      <a:pPr algn="ctr"/>
                      <a:r>
                        <a:rPr lang="en-IN" sz="2000" b="1" i="0" u="none" strike="noStrike" kern="1200" dirty="0">
                          <a:solidFill>
                            <a:srgbClr val="3F3F3F"/>
                          </a:solidFill>
                          <a:effectLst/>
                          <a:latin typeface="+mn-lt"/>
                          <a:ea typeface="+mn-ea"/>
                          <a:cs typeface="+mn-cs"/>
                        </a:rPr>
                        <a:t>Roll Number</a:t>
                      </a:r>
                      <a:endParaRPr lang="en-IN" sz="2000" dirty="0">
                        <a:solidFill>
                          <a:srgbClr val="3F3F3F"/>
                        </a:solidFill>
                      </a:endParaRPr>
                    </a:p>
                  </a:txBody>
                  <a:tcPr marL="94257" marR="94257" anchor="ctr">
                    <a:solidFill>
                      <a:schemeClr val="accent2"/>
                    </a:solidFill>
                  </a:tcPr>
                </a:tc>
                <a:tc>
                  <a:txBody>
                    <a:bodyPr/>
                    <a:lstStyle/>
                    <a:p>
                      <a:pPr algn="ctr"/>
                      <a:r>
                        <a:rPr lang="en-IN" sz="2000" dirty="0">
                          <a:solidFill>
                            <a:srgbClr val="3F3F3F"/>
                          </a:solidFill>
                        </a:rPr>
                        <a:t>Registration</a:t>
                      </a:r>
                      <a:r>
                        <a:rPr lang="en-IN" sz="2000" baseline="0" dirty="0">
                          <a:solidFill>
                            <a:srgbClr val="3F3F3F"/>
                          </a:solidFill>
                        </a:rPr>
                        <a:t> Number</a:t>
                      </a:r>
                      <a:endParaRPr lang="en-IN" sz="2000" dirty="0">
                        <a:solidFill>
                          <a:srgbClr val="3F3F3F"/>
                        </a:solidFill>
                      </a:endParaRPr>
                    </a:p>
                  </a:txBody>
                  <a:tcPr marL="94257" marR="94257" anchor="ctr">
                    <a:solidFill>
                      <a:schemeClr val="accent2"/>
                    </a:solidFill>
                  </a:tcPr>
                </a:tc>
                <a:extLst>
                  <a:ext uri="{0D108BD9-81ED-4DB2-BD59-A6C34878D82A}">
                    <a16:rowId xmlns="" xmlns:a16="http://schemas.microsoft.com/office/drawing/2014/main" val="2215579220"/>
                  </a:ext>
                </a:extLst>
              </a:tr>
              <a:tr h="474641">
                <a:tc>
                  <a:txBody>
                    <a:bodyPr/>
                    <a:lstStyle/>
                    <a:p>
                      <a:pPr algn="ctr"/>
                      <a:r>
                        <a:rPr lang="en-IN" sz="2000" dirty="0">
                          <a:solidFill>
                            <a:schemeClr val="tx1"/>
                          </a:solidFill>
                        </a:rPr>
                        <a:t>1</a:t>
                      </a:r>
                    </a:p>
                  </a:txBody>
                  <a:tcPr marL="182880" marR="94257" anchor="ctr">
                    <a:solidFill>
                      <a:schemeClr val="accent3">
                        <a:lumMod val="90000"/>
                      </a:schemeClr>
                    </a:solidFill>
                  </a:tcPr>
                </a:tc>
                <a:tc>
                  <a:txBody>
                    <a:bodyPr/>
                    <a:lstStyle/>
                    <a:p>
                      <a:pPr algn="l"/>
                      <a:r>
                        <a:rPr lang="en-IN" sz="2000" b="1" i="0" u="none" strike="noStrike" kern="1200" dirty="0" err="1" smtClean="0">
                          <a:solidFill>
                            <a:schemeClr val="tx1"/>
                          </a:solidFill>
                          <a:effectLst/>
                          <a:latin typeface="+mn-lt"/>
                          <a:ea typeface="+mn-ea"/>
                          <a:cs typeface="+mn-cs"/>
                        </a:rPr>
                        <a:t>Akshay</a:t>
                      </a:r>
                      <a:r>
                        <a:rPr lang="en-IN" sz="2000" b="1" i="0" u="none" strike="noStrike" kern="1200" baseline="0" dirty="0" smtClean="0">
                          <a:solidFill>
                            <a:schemeClr val="tx1"/>
                          </a:solidFill>
                          <a:effectLst/>
                          <a:latin typeface="+mn-lt"/>
                          <a:ea typeface="+mn-ea"/>
                          <a:cs typeface="+mn-cs"/>
                        </a:rPr>
                        <a:t> </a:t>
                      </a:r>
                      <a:r>
                        <a:rPr lang="en-IN" sz="2000" b="1" i="0" u="none" strike="noStrike" kern="1200" baseline="0" dirty="0" err="1" smtClean="0">
                          <a:solidFill>
                            <a:schemeClr val="tx1"/>
                          </a:solidFill>
                          <a:effectLst/>
                          <a:latin typeface="+mn-lt"/>
                          <a:ea typeface="+mn-ea"/>
                          <a:cs typeface="+mn-cs"/>
                        </a:rPr>
                        <a:t>Chatterjee</a:t>
                      </a:r>
                      <a:endParaRPr lang="en-IN" sz="2000" dirty="0">
                        <a:solidFill>
                          <a:schemeClr val="tx1"/>
                        </a:solidFill>
                      </a:endParaRPr>
                    </a:p>
                  </a:txBody>
                  <a:tcPr marL="182880" marR="94257" anchor="ctr">
                    <a:solidFill>
                      <a:schemeClr val="accent3">
                        <a:lumMod val="90000"/>
                      </a:schemeClr>
                    </a:solidFill>
                  </a:tcPr>
                </a:tc>
                <a:tc>
                  <a:txBody>
                    <a:bodyPr/>
                    <a:lstStyle/>
                    <a:p>
                      <a:pPr algn="ctr"/>
                      <a:r>
                        <a:rPr lang="en-IN" sz="2000" b="0" i="0" u="none" strike="noStrike" kern="1200" dirty="0" smtClean="0">
                          <a:solidFill>
                            <a:schemeClr val="tx1"/>
                          </a:solidFill>
                          <a:effectLst/>
                          <a:latin typeface="+mn-lt"/>
                          <a:ea typeface="+mn-ea"/>
                          <a:cs typeface="+mn-cs"/>
                        </a:rPr>
                        <a:t>32201220091</a:t>
                      </a:r>
                      <a:endParaRPr lang="en-IN" sz="2000" dirty="0">
                        <a:solidFill>
                          <a:schemeClr val="tx1"/>
                        </a:solidFill>
                        <a:latin typeface="+mn-lt"/>
                      </a:endParaRPr>
                    </a:p>
                  </a:txBody>
                  <a:tcPr marL="94257" marR="94257" anchor="ctr">
                    <a:solidFill>
                      <a:schemeClr val="accent3"/>
                    </a:solidFill>
                  </a:tcPr>
                </a:tc>
                <a:tc>
                  <a:txBody>
                    <a:bodyPr/>
                    <a:lstStyle/>
                    <a:p>
                      <a:pPr algn="ctr">
                        <a:lnSpc>
                          <a:spcPct val="115000"/>
                        </a:lnSpc>
                        <a:spcAft>
                          <a:spcPts val="0"/>
                        </a:spcAft>
                      </a:pPr>
                      <a:r>
                        <a:rPr lang="en-US" sz="1800" dirty="0" smtClean="0">
                          <a:solidFill>
                            <a:schemeClr val="tx1"/>
                          </a:solidFill>
                          <a:effectLst/>
                          <a:latin typeface="+mn-lt"/>
                          <a:ea typeface="Calibri" panose="020F0502020204030204" pitchFamily="34" charset="0"/>
                          <a:cs typeface="Times New Roman" panose="02020603050405020304" pitchFamily="18" charset="0"/>
                        </a:rPr>
                        <a:t>203221001210003</a:t>
                      </a:r>
                      <a:endParaRPr lang="en-IN" sz="1800" dirty="0">
                        <a:solidFill>
                          <a:schemeClr val="tx1"/>
                        </a:solidFill>
                        <a:effectLst/>
                        <a:latin typeface="+mn-lt"/>
                        <a:ea typeface="Calibri" panose="020F0502020204030204" pitchFamily="34" charset="0"/>
                        <a:cs typeface="Times New Roman" panose="02020603050405020304" pitchFamily="18" charset="0"/>
                      </a:endParaRPr>
                    </a:p>
                  </a:txBody>
                  <a:tcPr marL="68580" marR="68580" marT="0" marB="0">
                    <a:solidFill>
                      <a:schemeClr val="accent3"/>
                    </a:solidFill>
                  </a:tcPr>
                </a:tc>
                <a:extLst>
                  <a:ext uri="{0D108BD9-81ED-4DB2-BD59-A6C34878D82A}">
                    <a16:rowId xmlns="" xmlns:a16="http://schemas.microsoft.com/office/drawing/2014/main" val="2516563405"/>
                  </a:ext>
                </a:extLst>
              </a:tr>
              <a:tr h="474641">
                <a:tc>
                  <a:txBody>
                    <a:bodyPr/>
                    <a:lstStyle/>
                    <a:p>
                      <a:pPr algn="ctr"/>
                      <a:r>
                        <a:rPr lang="en-IN" sz="2000" dirty="0">
                          <a:solidFill>
                            <a:schemeClr val="tx1"/>
                          </a:solidFill>
                        </a:rPr>
                        <a:t>2</a:t>
                      </a:r>
                    </a:p>
                  </a:txBody>
                  <a:tcPr marL="182880" marR="94257" anchor="ctr">
                    <a:solidFill>
                      <a:schemeClr val="accent3">
                        <a:lumMod val="90000"/>
                      </a:schemeClr>
                    </a:solidFill>
                  </a:tcPr>
                </a:tc>
                <a:tc>
                  <a:txBody>
                    <a:bodyPr/>
                    <a:lstStyle/>
                    <a:p>
                      <a:pPr algn="l"/>
                      <a:r>
                        <a:rPr lang="en-IN" sz="2000" b="1" i="0" u="none" strike="noStrike" kern="1200" dirty="0">
                          <a:solidFill>
                            <a:schemeClr val="tx1"/>
                          </a:solidFill>
                          <a:effectLst/>
                          <a:latin typeface="+mn-lt"/>
                          <a:ea typeface="+mn-ea"/>
                          <a:cs typeface="+mn-cs"/>
                        </a:rPr>
                        <a:t>Saikat</a:t>
                      </a:r>
                      <a:r>
                        <a:rPr lang="en-IN" sz="2000" b="1" i="0" u="none" strike="noStrike" kern="1200" baseline="0" dirty="0">
                          <a:solidFill>
                            <a:schemeClr val="tx1"/>
                          </a:solidFill>
                          <a:effectLst/>
                          <a:latin typeface="+mn-lt"/>
                          <a:ea typeface="+mn-ea"/>
                          <a:cs typeface="+mn-cs"/>
                        </a:rPr>
                        <a:t> Mondal</a:t>
                      </a:r>
                      <a:endParaRPr lang="en-IN" sz="2000" dirty="0">
                        <a:solidFill>
                          <a:schemeClr val="tx1"/>
                        </a:solidFill>
                      </a:endParaRPr>
                    </a:p>
                  </a:txBody>
                  <a:tcPr marL="182880" marR="94257" anchor="ctr">
                    <a:solidFill>
                      <a:schemeClr val="accent3">
                        <a:lumMod val="90000"/>
                      </a:schemeClr>
                    </a:solidFill>
                  </a:tcPr>
                </a:tc>
                <a:tc>
                  <a:txBody>
                    <a:bodyPr/>
                    <a:lstStyle/>
                    <a:p>
                      <a:pPr algn="ctr"/>
                      <a:r>
                        <a:rPr lang="en-IN" sz="2000" b="0" i="0" u="none" strike="noStrike" dirty="0">
                          <a:solidFill>
                            <a:schemeClr val="tx1"/>
                          </a:solidFill>
                          <a:effectLst/>
                          <a:latin typeface="+mn-lt"/>
                        </a:rPr>
                        <a:t>32201220051</a:t>
                      </a:r>
                      <a:endParaRPr lang="en-IN" sz="2000" dirty="0">
                        <a:solidFill>
                          <a:schemeClr val="tx1"/>
                        </a:solidFill>
                        <a:latin typeface="+mn-lt"/>
                      </a:endParaRPr>
                    </a:p>
                  </a:txBody>
                  <a:tcPr marL="94257" marR="94257" anchor="ctr">
                    <a:solidFill>
                      <a:schemeClr val="accent3"/>
                    </a:solidFill>
                  </a:tcPr>
                </a:tc>
                <a:tc>
                  <a:txBody>
                    <a:bodyPr/>
                    <a:lstStyle/>
                    <a:p>
                      <a:pPr algn="ctr"/>
                      <a:r>
                        <a:rPr lang="en-US" sz="1800" kern="1200" dirty="0">
                          <a:solidFill>
                            <a:schemeClr val="dk1"/>
                          </a:solidFill>
                          <a:effectLst/>
                          <a:latin typeface="+mn-lt"/>
                          <a:ea typeface="+mn-ea"/>
                          <a:cs typeface="+mn-cs"/>
                        </a:rPr>
                        <a:t>203221001210043</a:t>
                      </a:r>
                      <a:endParaRPr lang="en-IN" sz="2000" dirty="0">
                        <a:solidFill>
                          <a:schemeClr val="tx1"/>
                        </a:solidFill>
                        <a:latin typeface="+mn-lt"/>
                      </a:endParaRPr>
                    </a:p>
                  </a:txBody>
                  <a:tcPr marL="94257" marR="94257" anchor="ctr">
                    <a:solidFill>
                      <a:schemeClr val="accent3"/>
                    </a:solidFill>
                  </a:tcPr>
                </a:tc>
                <a:extLst>
                  <a:ext uri="{0D108BD9-81ED-4DB2-BD59-A6C34878D82A}">
                    <a16:rowId xmlns="" xmlns:a16="http://schemas.microsoft.com/office/drawing/2014/main" val="1907125693"/>
                  </a:ext>
                </a:extLst>
              </a:tr>
              <a:tr h="474641">
                <a:tc>
                  <a:txBody>
                    <a:bodyPr/>
                    <a:lstStyle/>
                    <a:p>
                      <a:pPr algn="ctr"/>
                      <a:r>
                        <a:rPr lang="en-IN" sz="2000" dirty="0">
                          <a:solidFill>
                            <a:schemeClr val="tx1"/>
                          </a:solidFill>
                        </a:rPr>
                        <a:t>3</a:t>
                      </a:r>
                    </a:p>
                  </a:txBody>
                  <a:tcPr marL="182880" marR="94257" anchor="ctr">
                    <a:solidFill>
                      <a:schemeClr val="accent3">
                        <a:lumMod val="90000"/>
                      </a:schemeClr>
                    </a:solidFill>
                  </a:tcPr>
                </a:tc>
                <a:tc>
                  <a:txBody>
                    <a:bodyPr/>
                    <a:lstStyle/>
                    <a:p>
                      <a:pPr algn="l"/>
                      <a:r>
                        <a:rPr lang="en-IN" sz="2000" b="1" i="0" u="none" strike="noStrike" kern="1200" dirty="0" err="1">
                          <a:solidFill>
                            <a:schemeClr val="tx1"/>
                          </a:solidFill>
                          <a:effectLst/>
                          <a:latin typeface="+mn-lt"/>
                          <a:ea typeface="+mn-ea"/>
                          <a:cs typeface="+mn-cs"/>
                        </a:rPr>
                        <a:t>Sarbajit</a:t>
                      </a:r>
                      <a:r>
                        <a:rPr lang="en-IN" sz="2000" b="1" i="0" u="none" strike="noStrike" kern="1200" baseline="0" dirty="0">
                          <a:solidFill>
                            <a:schemeClr val="tx1"/>
                          </a:solidFill>
                          <a:effectLst/>
                          <a:latin typeface="+mn-lt"/>
                          <a:ea typeface="+mn-ea"/>
                          <a:cs typeface="+mn-cs"/>
                        </a:rPr>
                        <a:t> Banerjee</a:t>
                      </a:r>
                      <a:endParaRPr lang="en-IN" sz="2000" dirty="0">
                        <a:solidFill>
                          <a:schemeClr val="tx1"/>
                        </a:solidFill>
                      </a:endParaRPr>
                    </a:p>
                  </a:txBody>
                  <a:tcPr marL="182880" marR="94257" anchor="ctr">
                    <a:solidFill>
                      <a:schemeClr val="accent3">
                        <a:lumMod val="90000"/>
                      </a:schemeClr>
                    </a:solidFill>
                  </a:tcPr>
                </a:tc>
                <a:tc>
                  <a:txBody>
                    <a:bodyPr/>
                    <a:lstStyle/>
                    <a:p>
                      <a:pPr algn="ctr"/>
                      <a:r>
                        <a:rPr lang="en-IN" sz="2000" b="0" i="0" u="none" strike="noStrike" dirty="0">
                          <a:solidFill>
                            <a:schemeClr val="tx1"/>
                          </a:solidFill>
                          <a:effectLst/>
                          <a:latin typeface="+mn-lt"/>
                        </a:rPr>
                        <a:t>32201220052</a:t>
                      </a:r>
                      <a:endParaRPr lang="en-IN" sz="2000" dirty="0">
                        <a:solidFill>
                          <a:schemeClr val="tx1"/>
                        </a:solidFill>
                        <a:latin typeface="+mn-lt"/>
                      </a:endParaRPr>
                    </a:p>
                  </a:txBody>
                  <a:tcPr marL="94257" marR="94257" anchor="ctr">
                    <a:solidFill>
                      <a:schemeClr val="accent3"/>
                    </a:solidFill>
                  </a:tcPr>
                </a:tc>
                <a:tc>
                  <a:txBody>
                    <a:bodyPr/>
                    <a:lstStyle/>
                    <a:p>
                      <a:pPr algn="ctr"/>
                      <a:r>
                        <a:rPr lang="en-US" sz="1800" kern="1200" dirty="0">
                          <a:solidFill>
                            <a:schemeClr val="dk1"/>
                          </a:solidFill>
                          <a:effectLst/>
                          <a:latin typeface="+mn-lt"/>
                          <a:ea typeface="+mn-ea"/>
                          <a:cs typeface="+mn-cs"/>
                        </a:rPr>
                        <a:t>203221001210042</a:t>
                      </a:r>
                      <a:endParaRPr lang="en-IN" sz="2000" dirty="0">
                        <a:solidFill>
                          <a:schemeClr val="tx1"/>
                        </a:solidFill>
                        <a:latin typeface="+mn-lt"/>
                      </a:endParaRPr>
                    </a:p>
                  </a:txBody>
                  <a:tcPr marL="94257" marR="94257" anchor="ctr">
                    <a:solidFill>
                      <a:schemeClr val="accent3"/>
                    </a:solidFill>
                  </a:tcPr>
                </a:tc>
                <a:extLst>
                  <a:ext uri="{0D108BD9-81ED-4DB2-BD59-A6C34878D82A}">
                    <a16:rowId xmlns="" xmlns:a16="http://schemas.microsoft.com/office/drawing/2014/main" val="2955032543"/>
                  </a:ext>
                </a:extLst>
              </a:tr>
              <a:tr h="4272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000" dirty="0">
                          <a:solidFill>
                            <a:schemeClr val="tx1"/>
                          </a:solidFill>
                        </a:rPr>
                        <a:t>4</a:t>
                      </a:r>
                      <a:endParaRPr lang="en-IN" sz="2000" dirty="0">
                        <a:solidFill>
                          <a:schemeClr val="tx1"/>
                        </a:solidFill>
                      </a:endParaRPr>
                    </a:p>
                  </a:txBody>
                  <a:tcPr marL="182880" marR="94257" anchor="ctr">
                    <a:solidFill>
                      <a:schemeClr val="accent3">
                        <a:lumMod val="9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000" b="1" i="0" u="none" strike="noStrike" kern="1200" dirty="0" err="1">
                          <a:solidFill>
                            <a:schemeClr val="tx1"/>
                          </a:solidFill>
                          <a:effectLst/>
                          <a:latin typeface="+mn-lt"/>
                          <a:ea typeface="+mn-ea"/>
                          <a:cs typeface="+mn-cs"/>
                        </a:rPr>
                        <a:t>Avijeet</a:t>
                      </a:r>
                      <a:r>
                        <a:rPr lang="en-IN" sz="2000" b="1" i="0" u="none" strike="noStrike" kern="1200" dirty="0">
                          <a:solidFill>
                            <a:schemeClr val="tx1"/>
                          </a:solidFill>
                          <a:effectLst/>
                          <a:latin typeface="+mn-lt"/>
                          <a:ea typeface="+mn-ea"/>
                          <a:cs typeface="+mn-cs"/>
                        </a:rPr>
                        <a:t> </a:t>
                      </a:r>
                      <a:r>
                        <a:rPr lang="en-IN" sz="2000" b="1" i="0" u="none" strike="noStrike" kern="1200" dirty="0" err="1">
                          <a:solidFill>
                            <a:schemeClr val="tx1"/>
                          </a:solidFill>
                          <a:effectLst/>
                          <a:latin typeface="+mn-lt"/>
                          <a:ea typeface="+mn-ea"/>
                          <a:cs typeface="+mn-cs"/>
                        </a:rPr>
                        <a:t>Gorai</a:t>
                      </a:r>
                      <a:endParaRPr lang="en-IN" sz="2000" dirty="0">
                        <a:solidFill>
                          <a:schemeClr val="tx1"/>
                        </a:solidFill>
                      </a:endParaRPr>
                    </a:p>
                  </a:txBody>
                  <a:tcPr marL="182880" marR="94257" anchor="ctr">
                    <a:solidFill>
                      <a:schemeClr val="accent3">
                        <a:lumMod val="90000"/>
                      </a:schemeClr>
                    </a:solidFill>
                  </a:tcPr>
                </a:tc>
                <a:tc>
                  <a:txBody>
                    <a:bodyPr/>
                    <a:lstStyle/>
                    <a:p>
                      <a:pPr algn="ctr"/>
                      <a:r>
                        <a:rPr lang="en-IN" sz="2000" dirty="0">
                          <a:solidFill>
                            <a:schemeClr val="tx1"/>
                          </a:solidFill>
                          <a:latin typeface="+mn-lt"/>
                        </a:rPr>
                        <a:t>32201220060</a:t>
                      </a:r>
                    </a:p>
                  </a:txBody>
                  <a:tcPr marL="94257" marR="94257" anchor="ctr">
                    <a:solidFill>
                      <a:schemeClr val="accent3"/>
                    </a:solidFill>
                  </a:tcPr>
                </a:tc>
                <a:tc>
                  <a:txBody>
                    <a:bodyPr/>
                    <a:lstStyle/>
                    <a:p>
                      <a:pPr algn="ctr">
                        <a:lnSpc>
                          <a:spcPct val="115000"/>
                        </a:lnSpc>
                        <a:spcAft>
                          <a:spcPts val="0"/>
                        </a:spcAft>
                      </a:pPr>
                      <a:r>
                        <a:rPr lang="en-US" sz="1600" dirty="0">
                          <a:solidFill>
                            <a:srgbClr val="502800"/>
                          </a:solidFill>
                          <a:effectLst/>
                          <a:latin typeface="+mn-lt"/>
                          <a:ea typeface="Calibri" panose="020F0502020204030204" pitchFamily="34" charset="0"/>
                          <a:cs typeface="Times New Roman" panose="02020603050405020304" pitchFamily="18" charset="0"/>
                        </a:rPr>
                        <a:t>203221001210034</a:t>
                      </a:r>
                      <a:endParaRPr lang="en-IN" sz="1600" dirty="0">
                        <a:effectLst/>
                        <a:latin typeface="+mn-lt"/>
                        <a:ea typeface="Calibri" panose="020F0502020204030204" pitchFamily="34" charset="0"/>
                        <a:cs typeface="Times New Roman" panose="02020603050405020304" pitchFamily="18" charset="0"/>
                      </a:endParaRPr>
                    </a:p>
                  </a:txBody>
                  <a:tcPr marL="68580" marR="68580" marT="0" marB="0">
                    <a:solidFill>
                      <a:schemeClr val="accent3"/>
                    </a:solidFill>
                  </a:tcPr>
                </a:tc>
                <a:extLst>
                  <a:ext uri="{0D108BD9-81ED-4DB2-BD59-A6C34878D82A}">
                    <a16:rowId xmlns="" xmlns:a16="http://schemas.microsoft.com/office/drawing/2014/main" val="324661959"/>
                  </a:ext>
                </a:extLst>
              </a:tr>
              <a:tr h="4746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000" dirty="0">
                          <a:solidFill>
                            <a:schemeClr val="tx1"/>
                          </a:solidFill>
                        </a:rPr>
                        <a:t>5</a:t>
                      </a:r>
                      <a:endParaRPr lang="en-IN" sz="2000" dirty="0">
                        <a:solidFill>
                          <a:schemeClr val="tx1"/>
                        </a:solidFill>
                      </a:endParaRPr>
                    </a:p>
                  </a:txBody>
                  <a:tcPr marL="182880" marR="94257" anchor="ctr">
                    <a:solidFill>
                      <a:schemeClr val="accent3">
                        <a:lumMod val="9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000" b="1" i="0" u="none" strike="noStrike" kern="1200" dirty="0" err="1">
                          <a:solidFill>
                            <a:schemeClr val="tx1"/>
                          </a:solidFill>
                          <a:effectLst/>
                          <a:latin typeface="+mn-lt"/>
                          <a:ea typeface="+mn-ea"/>
                          <a:cs typeface="+mn-cs"/>
                        </a:rPr>
                        <a:t>Sumit</a:t>
                      </a:r>
                      <a:r>
                        <a:rPr lang="en-IN" sz="2000" b="1" i="0" u="none" strike="noStrike" kern="1200" dirty="0">
                          <a:solidFill>
                            <a:schemeClr val="tx1"/>
                          </a:solidFill>
                          <a:effectLst/>
                          <a:latin typeface="+mn-lt"/>
                          <a:ea typeface="+mn-ea"/>
                          <a:cs typeface="+mn-cs"/>
                        </a:rPr>
                        <a:t> </a:t>
                      </a:r>
                      <a:r>
                        <a:rPr lang="en-IN" sz="2000" b="1" i="0" u="none" strike="noStrike" kern="1200" dirty="0" err="1">
                          <a:solidFill>
                            <a:schemeClr val="tx1"/>
                          </a:solidFill>
                          <a:effectLst/>
                          <a:latin typeface="+mn-lt"/>
                          <a:ea typeface="+mn-ea"/>
                          <a:cs typeface="+mn-cs"/>
                        </a:rPr>
                        <a:t>Mahato</a:t>
                      </a:r>
                      <a:endParaRPr lang="en-IN" sz="2000" dirty="0">
                        <a:solidFill>
                          <a:schemeClr val="tx1"/>
                        </a:solidFill>
                      </a:endParaRPr>
                    </a:p>
                  </a:txBody>
                  <a:tcPr marL="182880" marR="94257" anchor="ctr">
                    <a:solidFill>
                      <a:schemeClr val="accent3">
                        <a:lumMod val="90000"/>
                      </a:schemeClr>
                    </a:solidFill>
                  </a:tcPr>
                </a:tc>
                <a:tc>
                  <a:txBody>
                    <a:bodyPr/>
                    <a:lstStyle/>
                    <a:p>
                      <a:pPr algn="ctr"/>
                      <a:r>
                        <a:rPr lang="en-IN" sz="2000" dirty="0">
                          <a:solidFill>
                            <a:schemeClr val="tx1"/>
                          </a:solidFill>
                          <a:latin typeface="+mn-lt"/>
                        </a:rPr>
                        <a:t>32201220083</a:t>
                      </a:r>
                    </a:p>
                  </a:txBody>
                  <a:tcPr marL="94257" marR="94257" anchor="ctr">
                    <a:solidFill>
                      <a:schemeClr val="accent3"/>
                    </a:solidFill>
                  </a:tcPr>
                </a:tc>
                <a:tc>
                  <a:txBody>
                    <a:bodyPr/>
                    <a:lstStyle/>
                    <a:p>
                      <a:pPr algn="ctr">
                        <a:lnSpc>
                          <a:spcPct val="115000"/>
                        </a:lnSpc>
                        <a:spcAft>
                          <a:spcPts val="0"/>
                        </a:spcAft>
                      </a:pPr>
                      <a:r>
                        <a:rPr lang="en-US" sz="1800" dirty="0">
                          <a:solidFill>
                            <a:srgbClr val="502800"/>
                          </a:solidFill>
                          <a:effectLst/>
                          <a:latin typeface="+mn-lt"/>
                          <a:ea typeface="Calibri" panose="020F0502020204030204" pitchFamily="34" charset="0"/>
                          <a:cs typeface="Times New Roman" panose="02020603050405020304" pitchFamily="18" charset="0"/>
                        </a:rPr>
                        <a:t>203221001210011</a:t>
                      </a:r>
                      <a:endParaRPr lang="en-IN" sz="1800" dirty="0">
                        <a:effectLst/>
                        <a:latin typeface="+mn-lt"/>
                        <a:ea typeface="Calibri" panose="020F0502020204030204" pitchFamily="34" charset="0"/>
                        <a:cs typeface="Times New Roman" panose="02020603050405020304" pitchFamily="18" charset="0"/>
                      </a:endParaRPr>
                    </a:p>
                  </a:txBody>
                  <a:tcPr marL="68580" marR="68580" marT="0" marB="0">
                    <a:solidFill>
                      <a:schemeClr val="accent3"/>
                    </a:solidFill>
                  </a:tcPr>
                </a:tc>
                <a:extLst>
                  <a:ext uri="{0D108BD9-81ED-4DB2-BD59-A6C34878D82A}">
                    <a16:rowId xmlns="" xmlns:a16="http://schemas.microsoft.com/office/drawing/2014/main" val="3192831988"/>
                  </a:ext>
                </a:extLst>
              </a:tr>
            </a:tbl>
          </a:graphicData>
        </a:graphic>
      </p:graphicFrame>
      <p:sp>
        <p:nvSpPr>
          <p:cNvPr id="3" name="Footer Placeholder 2">
            <a:extLst>
              <a:ext uri="{FF2B5EF4-FFF2-40B4-BE49-F238E27FC236}">
                <a16:creationId xmlns="" xmlns:a16="http://schemas.microsoft.com/office/drawing/2014/main" id="{16764F18-9B71-4D59-80A4-C9436CB2F479}"/>
              </a:ext>
            </a:extLst>
          </p:cNvPr>
          <p:cNvSpPr>
            <a:spLocks noGrp="1"/>
          </p:cNvSpPr>
          <p:nvPr>
            <p:ph type="ftr" sz="quarter" idx="17"/>
          </p:nvPr>
        </p:nvSpPr>
        <p:spPr/>
        <p:txBody>
          <a:bodyPr/>
          <a:lstStyle/>
          <a:p>
            <a:r>
              <a:rPr lang="en-US" dirty="0"/>
              <a:t>Minor project Group 5</a:t>
            </a:r>
          </a:p>
        </p:txBody>
      </p:sp>
      <p:sp>
        <p:nvSpPr>
          <p:cNvPr id="4" name="Slide Number Placeholder 3">
            <a:extLst>
              <a:ext uri="{FF2B5EF4-FFF2-40B4-BE49-F238E27FC236}">
                <a16:creationId xmlns="" xmlns:a16="http://schemas.microsoft.com/office/drawing/2014/main" id="{7553D90E-F2EA-4BA1-ACBD-9D3D0EB22C8A}"/>
              </a:ext>
            </a:extLst>
          </p:cNvPr>
          <p:cNvSpPr>
            <a:spLocks noGrp="1"/>
          </p:cNvSpPr>
          <p:nvPr>
            <p:ph type="sldNum" sz="quarter" idx="18"/>
          </p:nvPr>
        </p:nvSpPr>
        <p:spPr/>
        <p:txBody>
          <a:bodyPr/>
          <a:lstStyle/>
          <a:p>
            <a:fld id="{8699F50C-BE38-4BD0-BA84-9B090E1F2B9B}" type="slidenum">
              <a:rPr lang="en-US" smtClean="0"/>
              <a:pPr/>
              <a:t>2</a:t>
            </a:fld>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70079" y="0"/>
            <a:ext cx="694009" cy="787794"/>
          </a:xfrm>
          <a:prstGeom prst="rect">
            <a:avLst/>
          </a:prstGeom>
        </p:spPr>
      </p:pic>
    </p:spTree>
    <p:extLst>
      <p:ext uri="{BB962C8B-B14F-4D97-AF65-F5344CB8AC3E}">
        <p14:creationId xmlns:p14="http://schemas.microsoft.com/office/powerpoint/2010/main" val="297370768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1000"/>
                                        <p:tgtEl>
                                          <p:spTgt spid="19"/>
                                        </p:tgtEl>
                                      </p:cBhvr>
                                    </p:animEffect>
                                    <p:anim calcmode="lin" valueType="num">
                                      <p:cBhvr>
                                        <p:cTn id="15" dur="1000" fill="hold"/>
                                        <p:tgtEl>
                                          <p:spTgt spid="19"/>
                                        </p:tgtEl>
                                        <p:attrNameLst>
                                          <p:attrName>ppt_x</p:attrName>
                                        </p:attrNameLst>
                                      </p:cBhvr>
                                      <p:tavLst>
                                        <p:tav tm="0">
                                          <p:val>
                                            <p:strVal val="#ppt_x"/>
                                          </p:val>
                                        </p:tav>
                                        <p:tav tm="100000">
                                          <p:val>
                                            <p:strVal val="#ppt_x"/>
                                          </p:val>
                                        </p:tav>
                                      </p:tavLst>
                                    </p:anim>
                                    <p:anim calcmode="lin" valueType="num">
                                      <p:cBhvr>
                                        <p:cTn id="16" dur="1000" fill="hold"/>
                                        <p:tgtEl>
                                          <p:spTgt spid="19"/>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1750"/>
                                  </p:stCondLst>
                                  <p:childTnLst>
                                    <p:set>
                                      <p:cBhvr>
                                        <p:cTn id="18" dur="1" fill="hold">
                                          <p:stCondLst>
                                            <p:cond delay="0"/>
                                          </p:stCondLst>
                                        </p:cTn>
                                        <p:tgtEl>
                                          <p:spTgt spid="12">
                                            <p:txEl>
                                              <p:pRg st="0" end="0"/>
                                            </p:txEl>
                                          </p:spTgt>
                                        </p:tgtEl>
                                        <p:attrNameLst>
                                          <p:attrName>style.visibility</p:attrName>
                                        </p:attrNameLst>
                                      </p:cBhvr>
                                      <p:to>
                                        <p:strVal val="visible"/>
                                      </p:to>
                                    </p:set>
                                    <p:animEffect transition="in" filter="fade">
                                      <p:cBhvr>
                                        <p:cTn id="19" dur="2250"/>
                                        <p:tgtEl>
                                          <p:spTgt spid="12">
                                            <p:txEl>
                                              <p:pRg st="0" end="0"/>
                                            </p:txEl>
                                          </p:spTgt>
                                        </p:tgtEl>
                                      </p:cBhvr>
                                    </p:animEffect>
                                    <p:anim calcmode="lin" valueType="num">
                                      <p:cBhvr>
                                        <p:cTn id="20" dur="225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21" dur="225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423240" y="5896302"/>
            <a:ext cx="7342622" cy="504497"/>
          </a:xfrm>
        </p:spPr>
        <p:txBody>
          <a:bodyPr>
            <a:normAutofit/>
          </a:bodyPr>
          <a:lstStyle/>
          <a:p>
            <a:r>
              <a:rPr lang="en-US" sz="2400" dirty="0" smtClean="0"/>
              <a:t>Screenshot showing the component  index.js</a:t>
            </a:r>
            <a:endParaRPr lang="en-US" sz="2400" dirty="0"/>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20</a:t>
            </a:fld>
            <a:endParaRPr lang="en-US" noProof="0"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0641" y="362607"/>
            <a:ext cx="10961249" cy="52296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40845511"/>
      </p:ext>
    </p:extLst>
  </p:cSld>
  <p:clrMapOvr>
    <a:masterClrMapping/>
  </p:clrMapOvr>
  <p:transition spd="slow">
    <p:cove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34662" y="5770179"/>
            <a:ext cx="8756870" cy="521829"/>
          </a:xfrm>
        </p:spPr>
        <p:txBody>
          <a:bodyPr>
            <a:normAutofit/>
          </a:bodyPr>
          <a:lstStyle/>
          <a:p>
            <a:r>
              <a:rPr lang="en-US" sz="2800" dirty="0" smtClean="0"/>
              <a:t>Screenshot showing the main component App.js</a:t>
            </a:r>
            <a:endParaRPr lang="en-US" sz="2800" dirty="0"/>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21</a:t>
            </a:fld>
            <a:endParaRPr lang="en-US" noProof="0" dirty="0"/>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18441" y="636938"/>
            <a:ext cx="8702566" cy="48928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69293232"/>
      </p:ext>
    </p:extLst>
  </p:cSld>
  <p:clrMapOvr>
    <a:masterClrMapping/>
  </p:clrMapOvr>
  <p:transition spd="slow">
    <p:cove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31378" y="1324303"/>
            <a:ext cx="11308525" cy="5123794"/>
          </a:xfrm>
        </p:spPr>
        <p:txBody>
          <a:bodyPr>
            <a:normAutofit fontScale="85000" lnSpcReduction="20000"/>
          </a:bodyPr>
          <a:lstStyle/>
          <a:p>
            <a:r>
              <a:rPr lang="en-US" dirty="0" smtClean="0"/>
              <a:t>The </a:t>
            </a:r>
            <a:r>
              <a:rPr lang="en-US" dirty="0"/>
              <a:t>MERN Stack project has great potential for future expansion and development. Here are some possible future scope ideas: </a:t>
            </a:r>
          </a:p>
          <a:p>
            <a:r>
              <a:rPr lang="en-US" dirty="0"/>
              <a:t>• </a:t>
            </a:r>
            <a:r>
              <a:rPr lang="en-US" b="1" dirty="0"/>
              <a:t>Adding new features: </a:t>
            </a:r>
            <a:r>
              <a:rPr lang="en-US" dirty="0"/>
              <a:t>The project can be expanded by adding new features, such as an online forum where students can discuss their queries, a </a:t>
            </a:r>
            <a:r>
              <a:rPr lang="en-US" dirty="0" err="1"/>
              <a:t>chatbot</a:t>
            </a:r>
            <a:r>
              <a:rPr lang="en-US" dirty="0"/>
              <a:t> that can answer common questions, or a virtual classroom with live video streaming and whiteboard capabilities. </a:t>
            </a:r>
          </a:p>
          <a:p>
            <a:r>
              <a:rPr lang="en-US" dirty="0"/>
              <a:t>• </a:t>
            </a:r>
            <a:r>
              <a:rPr lang="en-US" b="1" dirty="0"/>
              <a:t>Mobile app development: </a:t>
            </a:r>
            <a:r>
              <a:rPr lang="en-US" dirty="0"/>
              <a:t>To reach a wider audience, the project can be converted into a mobile app that can be downloaded from app stores. </a:t>
            </a:r>
          </a:p>
          <a:p>
            <a:r>
              <a:rPr lang="en-US" dirty="0"/>
              <a:t>• </a:t>
            </a:r>
            <a:r>
              <a:rPr lang="en-US" b="1" dirty="0"/>
              <a:t>Integration with social media: </a:t>
            </a:r>
            <a:r>
              <a:rPr lang="en-US" dirty="0"/>
              <a:t>The project can be integrated with popular social media platforms, such as Facebook, Twitter, and </a:t>
            </a:r>
            <a:r>
              <a:rPr lang="en-US" dirty="0" err="1"/>
              <a:t>Instagram</a:t>
            </a:r>
            <a:r>
              <a:rPr lang="en-US" dirty="0"/>
              <a:t>, to reach a wider audience and allow users to share their progress and achievements. </a:t>
            </a:r>
          </a:p>
          <a:p>
            <a:r>
              <a:rPr lang="en-US" dirty="0"/>
              <a:t>• </a:t>
            </a:r>
            <a:r>
              <a:rPr lang="en-US" b="1" dirty="0" err="1"/>
              <a:t>Gamification</a:t>
            </a:r>
            <a:r>
              <a:rPr lang="en-US" b="1" dirty="0"/>
              <a:t>: </a:t>
            </a:r>
            <a:r>
              <a:rPr lang="en-US" dirty="0"/>
              <a:t>To make the learning experience more engaging and fun, the project can be </a:t>
            </a:r>
            <a:r>
              <a:rPr lang="en-US" dirty="0" err="1"/>
              <a:t>gamified</a:t>
            </a:r>
            <a:r>
              <a:rPr lang="en-US" dirty="0"/>
              <a:t> with features such as badges, leaderboards, and rewards. </a:t>
            </a:r>
          </a:p>
          <a:p>
            <a:r>
              <a:rPr lang="en-US" dirty="0"/>
              <a:t>• </a:t>
            </a:r>
            <a:r>
              <a:rPr lang="en-US" b="1" dirty="0"/>
              <a:t>Personalized learning: </a:t>
            </a:r>
            <a:r>
              <a:rPr lang="en-US" dirty="0"/>
              <a:t>The project can be enhanced with machine learning algorithms that can personalize the learning experience for each user based on their learning preferences, pace, and style. </a:t>
            </a:r>
          </a:p>
          <a:p>
            <a:r>
              <a:rPr lang="en-US" dirty="0"/>
              <a:t>In conclusion, the MERN Stack project has a promising future with endless possibilities for expansion and development. With the addition of new features, mobile app development, social media integration, </a:t>
            </a:r>
            <a:r>
              <a:rPr lang="en-US" dirty="0" err="1"/>
              <a:t>gamification</a:t>
            </a:r>
            <a:r>
              <a:rPr lang="en-US" dirty="0"/>
              <a:t>, and personalized learning, the project can become a valuable resource for students and teachers alike. The project team is grateful for the opportunity to work on this project and looks forward to further developments in the future.</a:t>
            </a:r>
          </a:p>
        </p:txBody>
      </p:sp>
      <p:sp>
        <p:nvSpPr>
          <p:cNvPr id="4" name="Title 3"/>
          <p:cNvSpPr>
            <a:spLocks noGrp="1"/>
          </p:cNvSpPr>
          <p:nvPr>
            <p:ph type="title"/>
          </p:nvPr>
        </p:nvSpPr>
        <p:spPr>
          <a:xfrm>
            <a:off x="405255" y="709448"/>
            <a:ext cx="7342622" cy="632188"/>
          </a:xfrm>
        </p:spPr>
        <p:txBody>
          <a:bodyPr>
            <a:normAutofit fontScale="90000"/>
          </a:bodyPr>
          <a:lstStyle/>
          <a:p>
            <a:r>
              <a:rPr lang="en-US" dirty="0" smtClean="0"/>
              <a:t>FUTURE SCOPE</a:t>
            </a:r>
            <a:endParaRPr lang="en-US" dirty="0"/>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22</a:t>
            </a:fld>
            <a:endParaRPr lang="en-US" noProof="0" dirty="0"/>
          </a:p>
        </p:txBody>
      </p:sp>
    </p:spTree>
    <p:extLst>
      <p:ext uri="{BB962C8B-B14F-4D97-AF65-F5344CB8AC3E}">
        <p14:creationId xmlns:p14="http://schemas.microsoft.com/office/powerpoint/2010/main" val="1998554872"/>
      </p:ext>
    </p:extLst>
  </p:cSld>
  <p:clrMapOvr>
    <a:masterClrMapping/>
  </p:clrMapOvr>
  <p:transition spd="slow">
    <p:cove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6" title="Building image">
            <a:extLst>
              <a:ext uri="{FF2B5EF4-FFF2-40B4-BE49-F238E27FC236}">
                <a16:creationId xmlns="" xmlns:a16="http://schemas.microsoft.com/office/drawing/2014/main" id="{BA026684-ED32-4C82-8EFB-03E9E047EA33}"/>
              </a:ext>
            </a:extLst>
          </p:cNvPr>
          <p:cNvPicPr>
            <a:picLocks noGrp="1" noChangeAspect="1"/>
          </p:cNvPicPr>
          <p:nvPr>
            <p:ph type="pic" sz="quarter" idx="13"/>
          </p:nvPr>
        </p:nvPicPr>
        <p:blipFill>
          <a:blip r:embed="rId2"/>
          <a:srcRect l="20784" r="20784"/>
          <a:stretch>
            <a:fillRect/>
          </a:stretch>
        </p:blipFill>
        <p:spPr>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pic>
      <p:sp>
        <p:nvSpPr>
          <p:cNvPr id="19" name="Hexagon 18" descr="Solid dark colored hexagon in the middle of image accent">
            <a:extLst>
              <a:ext uri="{FF2B5EF4-FFF2-40B4-BE49-F238E27FC236}">
                <a16:creationId xmlns="" xmlns:a16="http://schemas.microsoft.com/office/drawing/2014/main" id="{7CE8B54A-D8B2-498F-ACFB-31AC2DEB83FA}"/>
              </a:ext>
            </a:extLst>
          </p:cNvPr>
          <p:cNvSpPr/>
          <p:nvPr/>
        </p:nvSpPr>
        <p:spPr>
          <a:xfrm rot="16200000">
            <a:off x="2679702" y="2388914"/>
            <a:ext cx="2412998" cy="2080172"/>
          </a:xfrm>
          <a:prstGeom prst="hexagon">
            <a:avLst/>
          </a:prstGeom>
          <a:solidFill>
            <a:srgbClr val="0019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 xmlns:a16="http://schemas.microsoft.com/office/drawing/2014/main" id="{8B6C5EAB-81FF-4827-A160-22F4363C611A}"/>
              </a:ext>
            </a:extLst>
          </p:cNvPr>
          <p:cNvSpPr>
            <a:spLocks noGrp="1"/>
          </p:cNvSpPr>
          <p:nvPr>
            <p:ph type="ctrTitle"/>
          </p:nvPr>
        </p:nvSpPr>
        <p:spPr/>
        <p:txBody>
          <a:bodyPr/>
          <a:lstStyle/>
          <a:p>
            <a:r>
              <a:rPr lang="en-US" sz="6600" dirty="0">
                <a:latin typeface="Comic Sans MS" panose="030F0702030302020204" pitchFamily="66" charset="0"/>
              </a:rPr>
              <a:t>Thank </a:t>
            </a:r>
            <a:r>
              <a:rPr lang="en-US" sz="6600" b="0" dirty="0">
                <a:latin typeface="Comic Sans MS" panose="030F0702030302020204" pitchFamily="66" charset="0"/>
              </a:rPr>
              <a:t>You</a:t>
            </a:r>
            <a:r>
              <a:rPr lang="en-US" b="0" dirty="0"/>
              <a:t>.</a:t>
            </a:r>
          </a:p>
        </p:txBody>
      </p:sp>
      <p:sp>
        <p:nvSpPr>
          <p:cNvPr id="14" name="Text Placeholder 13">
            <a:extLst>
              <a:ext uri="{FF2B5EF4-FFF2-40B4-BE49-F238E27FC236}">
                <a16:creationId xmlns="" xmlns:a16="http://schemas.microsoft.com/office/drawing/2014/main" id="{B6611344-9447-438E-873C-299AF4110B03}"/>
              </a:ext>
            </a:extLst>
          </p:cNvPr>
          <p:cNvSpPr>
            <a:spLocks noGrp="1"/>
          </p:cNvSpPr>
          <p:nvPr>
            <p:ph type="body" sz="quarter" idx="15"/>
          </p:nvPr>
        </p:nvSpPr>
        <p:spPr/>
        <p:txBody>
          <a:bodyPr/>
          <a:lstStyle/>
          <a:p>
            <a:r>
              <a:rPr lang="en-US" dirty="0"/>
              <a:t>BCA 2020-2023 Batch.</a:t>
            </a:r>
          </a:p>
        </p:txBody>
      </p:sp>
      <p:sp>
        <p:nvSpPr>
          <p:cNvPr id="15" name="Text Placeholder 14">
            <a:extLst>
              <a:ext uri="{FF2B5EF4-FFF2-40B4-BE49-F238E27FC236}">
                <a16:creationId xmlns="" xmlns:a16="http://schemas.microsoft.com/office/drawing/2014/main" id="{7A3FB895-3D21-4707-8EDE-3F825906DE41}"/>
              </a:ext>
            </a:extLst>
          </p:cNvPr>
          <p:cNvSpPr>
            <a:spLocks noGrp="1"/>
          </p:cNvSpPr>
          <p:nvPr>
            <p:ph type="body" sz="quarter" idx="16"/>
          </p:nvPr>
        </p:nvSpPr>
        <p:spPr/>
        <p:txBody>
          <a:bodyPr/>
          <a:lstStyle/>
          <a:p>
            <a:r>
              <a:rPr lang="en-US" dirty="0"/>
              <a:t>208 555 0164</a:t>
            </a:r>
          </a:p>
        </p:txBody>
      </p:sp>
      <p:sp>
        <p:nvSpPr>
          <p:cNvPr id="23" name="Text Placeholder 22">
            <a:extLst>
              <a:ext uri="{FF2B5EF4-FFF2-40B4-BE49-F238E27FC236}">
                <a16:creationId xmlns="" xmlns:a16="http://schemas.microsoft.com/office/drawing/2014/main" id="{A0B41C33-430D-4B31-A546-F85646919475}"/>
              </a:ext>
            </a:extLst>
          </p:cNvPr>
          <p:cNvSpPr>
            <a:spLocks noGrp="1"/>
          </p:cNvSpPr>
          <p:nvPr>
            <p:ph type="body" sz="quarter" idx="17"/>
          </p:nvPr>
        </p:nvSpPr>
        <p:spPr/>
        <p:txBody>
          <a:bodyPr>
            <a:noAutofit/>
          </a:bodyPr>
          <a:lstStyle/>
          <a:p>
            <a:r>
              <a:rPr lang="en-US" dirty="0"/>
              <a:t>office@aecwb.edu.in</a:t>
            </a:r>
          </a:p>
        </p:txBody>
      </p:sp>
      <p:sp>
        <p:nvSpPr>
          <p:cNvPr id="24" name="Text Placeholder 23">
            <a:extLst>
              <a:ext uri="{FF2B5EF4-FFF2-40B4-BE49-F238E27FC236}">
                <a16:creationId xmlns="" xmlns:a16="http://schemas.microsoft.com/office/drawing/2014/main" id="{E62065D0-127B-4884-9760-D1FFEC38A6F9}"/>
              </a:ext>
            </a:extLst>
          </p:cNvPr>
          <p:cNvSpPr>
            <a:spLocks noGrp="1"/>
          </p:cNvSpPr>
          <p:nvPr>
            <p:ph type="body" sz="quarter" idx="18"/>
          </p:nvPr>
        </p:nvSpPr>
        <p:spPr/>
        <p:txBody>
          <a:bodyPr/>
          <a:lstStyle/>
          <a:p>
            <a:r>
              <a:rPr lang="en-US" dirty="0"/>
              <a:t>aecwb.edu.in</a:t>
            </a:r>
          </a:p>
        </p:txBody>
      </p:sp>
      <p:pic>
        <p:nvPicPr>
          <p:cNvPr id="9" name="Picture Placeholder 7">
            <a:extLst>
              <a:ext uri="{FF2B5EF4-FFF2-40B4-BE49-F238E27FC236}">
                <a16:creationId xmlns="" xmlns:a16="http://schemas.microsoft.com/office/drawing/2014/main" id="{FA29CEEB-02F5-440A-B8AD-A76F032A34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6115" y="2060113"/>
            <a:ext cx="2359934" cy="2678844"/>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pic>
    </p:spTree>
    <p:extLst>
      <p:ext uri="{BB962C8B-B14F-4D97-AF65-F5344CB8AC3E}">
        <p14:creationId xmlns:p14="http://schemas.microsoft.com/office/powerpoint/2010/main" val="226095575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nodeType="clickEffect">
                                  <p:stCondLst>
                                    <p:cond delay="0"/>
                                  </p:stCondLst>
                                  <p:childTnLst>
                                    <p:animClr clrSpc="rgb" dir="cw">
                                      <p:cBhvr override="childStyle">
                                        <p:cTn id="6" dur="250" autoRev="1" fill="remove"/>
                                        <p:tgtEl>
                                          <p:spTgt spid="9"/>
                                        </p:tgtEl>
                                        <p:attrNameLst>
                                          <p:attrName>style.color</p:attrName>
                                        </p:attrNameLst>
                                      </p:cBhvr>
                                      <p:to>
                                        <a:schemeClr val="bg1"/>
                                      </p:to>
                                    </p:animClr>
                                    <p:animClr clrSpc="rgb" dir="cw">
                                      <p:cBhvr>
                                        <p:cTn id="7" dur="250" autoRev="1" fill="remove"/>
                                        <p:tgtEl>
                                          <p:spTgt spid="9"/>
                                        </p:tgtEl>
                                        <p:attrNameLst>
                                          <p:attrName>fillcolor</p:attrName>
                                        </p:attrNameLst>
                                      </p:cBhvr>
                                      <p:to>
                                        <a:schemeClr val="bg1"/>
                                      </p:to>
                                    </p:animClr>
                                    <p:set>
                                      <p:cBhvr>
                                        <p:cTn id="8" dur="250" autoRev="1" fill="remove"/>
                                        <p:tgtEl>
                                          <p:spTgt spid="9"/>
                                        </p:tgtEl>
                                        <p:attrNameLst>
                                          <p:attrName>fill.type</p:attrName>
                                        </p:attrNameLst>
                                      </p:cBhvr>
                                      <p:to>
                                        <p:strVal val="solid"/>
                                      </p:to>
                                    </p:set>
                                    <p:set>
                                      <p:cBhvr>
                                        <p:cTn id="9" dur="250" autoRev="1" fill="remove"/>
                                        <p:tgtEl>
                                          <p:spTgt spid="9"/>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1ABE11BF-33A5-4653-A144-CCCBACF58C30}"/>
              </a:ext>
            </a:extLst>
          </p:cNvPr>
          <p:cNvSpPr>
            <a:spLocks noGrp="1"/>
          </p:cNvSpPr>
          <p:nvPr>
            <p:ph type="title"/>
          </p:nvPr>
        </p:nvSpPr>
        <p:spPr>
          <a:xfrm>
            <a:off x="322764" y="536026"/>
            <a:ext cx="7342622" cy="641939"/>
          </a:xfrm>
        </p:spPr>
        <p:txBody>
          <a:bodyPr>
            <a:normAutofit fontScale="90000"/>
          </a:bodyPr>
          <a:lstStyle/>
          <a:p>
            <a:r>
              <a:rPr lang="en-US" dirty="0"/>
              <a:t>Acknowledgement </a:t>
            </a:r>
            <a:r>
              <a:rPr lang="en-US" b="0" dirty="0"/>
              <a:t>:</a:t>
            </a:r>
          </a:p>
        </p:txBody>
      </p:sp>
      <p:sp>
        <p:nvSpPr>
          <p:cNvPr id="7" name="Content Placeholder 6">
            <a:extLst>
              <a:ext uri="{FF2B5EF4-FFF2-40B4-BE49-F238E27FC236}">
                <a16:creationId xmlns="" xmlns:a16="http://schemas.microsoft.com/office/drawing/2014/main" id="{2482DBEC-EE72-4155-ACC5-87E80C5606A9}"/>
              </a:ext>
            </a:extLst>
          </p:cNvPr>
          <p:cNvSpPr>
            <a:spLocks noGrp="1"/>
          </p:cNvSpPr>
          <p:nvPr>
            <p:ph idx="1"/>
          </p:nvPr>
        </p:nvSpPr>
        <p:spPr>
          <a:xfrm>
            <a:off x="338530" y="1292772"/>
            <a:ext cx="9924822" cy="4621356"/>
          </a:xfrm>
        </p:spPr>
        <p:txBody>
          <a:bodyPr>
            <a:noAutofit/>
          </a:bodyPr>
          <a:lstStyle/>
          <a:p>
            <a:r>
              <a:rPr lang="en-US" sz="2000" dirty="0" smtClean="0"/>
              <a:t>It </a:t>
            </a:r>
            <a:r>
              <a:rPr lang="en-US" sz="2000" dirty="0"/>
              <a:t>is our great privilege to express profound and sincere gratitude to our Project Supervisor, </a:t>
            </a:r>
            <a:r>
              <a:rPr lang="en-US" sz="2000" b="1" dirty="0" err="1"/>
              <a:t>Sujoy</a:t>
            </a:r>
            <a:r>
              <a:rPr lang="en-US" sz="2000" b="1" dirty="0"/>
              <a:t> Kumar </a:t>
            </a:r>
            <a:r>
              <a:rPr lang="en-US" sz="2000" b="1" dirty="0" err="1"/>
              <a:t>Basu</a:t>
            </a:r>
            <a:r>
              <a:rPr lang="en-US" sz="2000" b="1" dirty="0"/>
              <a:t>, </a:t>
            </a:r>
            <a:r>
              <a:rPr lang="en-US" sz="2000" b="1" dirty="0" err="1"/>
              <a:t>Asistant</a:t>
            </a:r>
            <a:r>
              <a:rPr lang="en-US" sz="2000" b="1" dirty="0"/>
              <a:t> Professor </a:t>
            </a:r>
            <a:r>
              <a:rPr lang="en-US" sz="2000" dirty="0"/>
              <a:t>for providing us with very cooperative and precious guidance at every stage of the present project work being carried out under his supervision. His valuable advice and instructions in carrying out the present study has been a very rewarding and pleasurable experience that has greatly benefited us throughout the course of work. </a:t>
            </a:r>
          </a:p>
          <a:p>
            <a:r>
              <a:rPr lang="en-US" sz="2000" dirty="0"/>
              <a:t>We would like to convey our sincere gratitude towards </a:t>
            </a:r>
            <a:r>
              <a:rPr lang="en-US" sz="2000" b="1" dirty="0"/>
              <a:t>DR. PINTU PAL</a:t>
            </a:r>
            <a:r>
              <a:rPr lang="en-US" sz="2000" dirty="0"/>
              <a:t>, Head of the Department of Computer Application, </a:t>
            </a:r>
            <a:r>
              <a:rPr lang="en-US" sz="2000" dirty="0" err="1"/>
              <a:t>Asansol</a:t>
            </a:r>
            <a:r>
              <a:rPr lang="en-US" sz="2000" dirty="0"/>
              <a:t> Engineering College for providing us the requisite support for time completion of our work. We would also like to pay our heartiest thanks and gratitude to all the teachers of the Department of Computer Application, </a:t>
            </a:r>
            <a:r>
              <a:rPr lang="en-US" sz="2000" dirty="0" err="1"/>
              <a:t>Asansol</a:t>
            </a:r>
            <a:r>
              <a:rPr lang="en-US" sz="2000" dirty="0"/>
              <a:t> Engineering College for various suggestions being provided in attaining success in our work. </a:t>
            </a:r>
          </a:p>
          <a:p>
            <a:r>
              <a:rPr lang="en-US" sz="2000" dirty="0"/>
              <a:t>We would like to express our earnest thanks to our other colleagues along with all technical staff of the Department of Computer Application, </a:t>
            </a:r>
            <a:r>
              <a:rPr lang="en-US" sz="2000" dirty="0" err="1"/>
              <a:t>Asansol</a:t>
            </a:r>
            <a:r>
              <a:rPr lang="en-US" sz="2000" dirty="0"/>
              <a:t> Engineering College for their valuable assistance being provided during our project work. </a:t>
            </a:r>
          </a:p>
          <a:p>
            <a:r>
              <a:rPr lang="en-US" sz="2000" dirty="0"/>
              <a:t>Finally, we would like to express our deep sense of gratitude to our parents for their constant motivation and support throughout our work. </a:t>
            </a:r>
            <a:endParaRPr lang="en-US" sz="2200" dirty="0"/>
          </a:p>
        </p:txBody>
      </p:sp>
      <p:sp>
        <p:nvSpPr>
          <p:cNvPr id="11" name="Footer Placeholder 10">
            <a:extLst>
              <a:ext uri="{FF2B5EF4-FFF2-40B4-BE49-F238E27FC236}">
                <a16:creationId xmlns="" xmlns:a16="http://schemas.microsoft.com/office/drawing/2014/main" id="{47F4D2C2-B71A-4089-A3FE-603C32706CA6}"/>
              </a:ext>
            </a:extLst>
          </p:cNvPr>
          <p:cNvSpPr>
            <a:spLocks noGrp="1"/>
          </p:cNvSpPr>
          <p:nvPr>
            <p:ph type="ftr" sz="quarter" idx="14"/>
          </p:nvPr>
        </p:nvSpPr>
        <p:spPr/>
        <p:txBody>
          <a:bodyPr/>
          <a:lstStyle/>
          <a:p>
            <a:r>
              <a:rPr lang="en-US" dirty="0"/>
              <a:t>Minor project Group 5</a:t>
            </a:r>
          </a:p>
        </p:txBody>
      </p:sp>
      <p:sp>
        <p:nvSpPr>
          <p:cNvPr id="12" name="Slide Number Placeholder 11">
            <a:extLst>
              <a:ext uri="{FF2B5EF4-FFF2-40B4-BE49-F238E27FC236}">
                <a16:creationId xmlns="" xmlns:a16="http://schemas.microsoft.com/office/drawing/2014/main" id="{FBA1BB58-7555-4382-B178-7ED04E137E77}"/>
              </a:ext>
            </a:extLst>
          </p:cNvPr>
          <p:cNvSpPr>
            <a:spLocks noGrp="1"/>
          </p:cNvSpPr>
          <p:nvPr>
            <p:ph type="sldNum" sz="quarter" idx="15"/>
          </p:nvPr>
        </p:nvSpPr>
        <p:spPr/>
        <p:txBody>
          <a:bodyPr/>
          <a:lstStyle/>
          <a:p>
            <a:fld id="{8699F50C-BE38-4BD0-BA84-9B090E1F2B9B}" type="slidenum">
              <a:rPr lang="en-US" smtClean="0"/>
              <a:pPr/>
              <a:t>3</a:t>
            </a:fld>
            <a:endParaRPr lang="en-US" dirty="0"/>
          </a:p>
        </p:txBody>
      </p:sp>
    </p:spTree>
    <p:extLst>
      <p:ext uri="{BB962C8B-B14F-4D97-AF65-F5344CB8AC3E}">
        <p14:creationId xmlns:p14="http://schemas.microsoft.com/office/powerpoint/2010/main" val="97200554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500"/>
                                        <p:tgtEl>
                                          <p:spTgt spid="4"/>
                                        </p:tgtEl>
                                      </p:cBhvr>
                                    </p:animEffect>
                                  </p:childTnLst>
                                </p:cTn>
                              </p:par>
                              <p:par>
                                <p:cTn id="8" presetID="42" presetClass="entr" presetSubtype="0" fill="hold" grpId="0" nodeType="withEffect">
                                  <p:stCondLst>
                                    <p:cond delay="100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1000"/>
                                        <p:tgtEl>
                                          <p:spTgt spid="7">
                                            <p:txEl>
                                              <p:pRg st="0" end="0"/>
                                            </p:txEl>
                                          </p:spTgt>
                                        </p:tgtEl>
                                      </p:cBhvr>
                                    </p:animEffect>
                                    <p:anim calcmode="lin" valueType="num">
                                      <p:cBhvr>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2"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1000"/>
                                  </p:stCondLst>
                                  <p:childTnLst>
                                    <p:set>
                                      <p:cBhvr>
                                        <p:cTn id="16" dur="1" fill="hold">
                                          <p:stCondLst>
                                            <p:cond delay="0"/>
                                          </p:stCondLst>
                                        </p:cTn>
                                        <p:tgtEl>
                                          <p:spTgt spid="7">
                                            <p:txEl>
                                              <p:pRg st="1" end="1"/>
                                            </p:txEl>
                                          </p:spTgt>
                                        </p:tgtEl>
                                        <p:attrNameLst>
                                          <p:attrName>style.visibility</p:attrName>
                                        </p:attrNameLst>
                                      </p:cBhvr>
                                      <p:to>
                                        <p:strVal val="visible"/>
                                      </p:to>
                                    </p:set>
                                    <p:animEffect transition="in" filter="fade">
                                      <p:cBhvr>
                                        <p:cTn id="17" dur="1000"/>
                                        <p:tgtEl>
                                          <p:spTgt spid="7">
                                            <p:txEl>
                                              <p:pRg st="1" end="1"/>
                                            </p:txEl>
                                          </p:spTgt>
                                        </p:tgtEl>
                                      </p:cBhvr>
                                    </p:animEffect>
                                    <p:anim calcmode="lin" valueType="num">
                                      <p:cBhvr>
                                        <p:cTn id="18"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1000"/>
                                  </p:stCondLst>
                                  <p:childTnLst>
                                    <p:set>
                                      <p:cBhvr>
                                        <p:cTn id="23" dur="1" fill="hold">
                                          <p:stCondLst>
                                            <p:cond delay="0"/>
                                          </p:stCondLst>
                                        </p:cTn>
                                        <p:tgtEl>
                                          <p:spTgt spid="7">
                                            <p:txEl>
                                              <p:pRg st="2" end="2"/>
                                            </p:txEl>
                                          </p:spTgt>
                                        </p:tgtEl>
                                        <p:attrNameLst>
                                          <p:attrName>style.visibility</p:attrName>
                                        </p:attrNameLst>
                                      </p:cBhvr>
                                      <p:to>
                                        <p:strVal val="visible"/>
                                      </p:to>
                                    </p:set>
                                    <p:animEffect transition="in" filter="fade">
                                      <p:cBhvr>
                                        <p:cTn id="24" dur="1000"/>
                                        <p:tgtEl>
                                          <p:spTgt spid="7">
                                            <p:txEl>
                                              <p:pRg st="2" end="2"/>
                                            </p:txEl>
                                          </p:spTgt>
                                        </p:tgtEl>
                                      </p:cBhvr>
                                    </p:animEffect>
                                    <p:anim calcmode="lin" valueType="num">
                                      <p:cBhvr>
                                        <p:cTn id="25"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1000"/>
                                  </p:stCondLst>
                                  <p:childTnLst>
                                    <p:set>
                                      <p:cBhvr>
                                        <p:cTn id="30" dur="1" fill="hold">
                                          <p:stCondLst>
                                            <p:cond delay="0"/>
                                          </p:stCondLst>
                                        </p:cTn>
                                        <p:tgtEl>
                                          <p:spTgt spid="7">
                                            <p:txEl>
                                              <p:pRg st="3" end="3"/>
                                            </p:txEl>
                                          </p:spTgt>
                                        </p:tgtEl>
                                        <p:attrNameLst>
                                          <p:attrName>style.visibility</p:attrName>
                                        </p:attrNameLst>
                                      </p:cBhvr>
                                      <p:to>
                                        <p:strVal val="visible"/>
                                      </p:to>
                                    </p:set>
                                    <p:animEffect transition="in" filter="fade">
                                      <p:cBhvr>
                                        <p:cTn id="31" dur="1000"/>
                                        <p:tgtEl>
                                          <p:spTgt spid="7">
                                            <p:txEl>
                                              <p:pRg st="3" end="3"/>
                                            </p:txEl>
                                          </p:spTgt>
                                        </p:tgtEl>
                                      </p:cBhvr>
                                    </p:animEffect>
                                    <p:anim calcmode="lin" valueType="num">
                                      <p:cBhvr>
                                        <p:cTn id="32"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7">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99545" y="1450428"/>
            <a:ext cx="10484070" cy="4698124"/>
          </a:xfrm>
        </p:spPr>
        <p:txBody>
          <a:bodyPr>
            <a:normAutofit fontScale="77500" lnSpcReduction="20000"/>
          </a:bodyPr>
          <a:lstStyle/>
          <a:p>
            <a:r>
              <a:rPr lang="en-US" dirty="0"/>
              <a:t>Nowadays many systems have been developed to make life easier. The system will include database that will record all the data. For the private hospital, usually they are using digital system to record the patient information and other information that related to the hospital. There are many systems for clinic management system, but it does not meet the local user requirement that is still new in the electronic system. Here, it will be more explanation of the system. </a:t>
            </a:r>
          </a:p>
          <a:p>
            <a:r>
              <a:rPr lang="en-US" b="1" dirty="0" err="1"/>
              <a:t>Revo</a:t>
            </a:r>
            <a:r>
              <a:rPr lang="en-US" b="1" dirty="0"/>
              <a:t> Clinic </a:t>
            </a:r>
            <a:r>
              <a:rPr lang="en-US" dirty="0"/>
              <a:t>is developed to improve the clinic management and automates the workflow that happens in the clinic. This system is considering all the activities in the clinic. Patient will make registration first. If the patient never registered before, patient information collected and stored in the database. However, if it is an existing patient the patient data is search-using IC (identification card) no. This will improve the record of the patient and save the time during the registration. At this time, patient is assign to the doctor Once the patient gets the treatment, the doctor will send the report including the medicine name. The staff will view the report and complete the patient record. After that, the staff will prepare the bills for the patient. The patient can choose mode to pay cash or maybe the clinic is panel doctor for the patient. Then the staff will update the medicine stock and the patient record will be kept in database. 2 The clinic management system is very beneficial for a clinic/doctor. It will stores complete patient record. The most important thing is it will make it easier for the retrieval of history information of the patient. In case, if patient is allergic for certain medicine, the doctor may detect what type of medicine. For the security, before the user enters the system they have to input their username and password before log in to the system. The system has different access for the difference user. For the management of the clinic, they may view the daily report of clinic. </a:t>
            </a:r>
          </a:p>
        </p:txBody>
      </p:sp>
      <p:sp>
        <p:nvSpPr>
          <p:cNvPr id="4" name="Title 3"/>
          <p:cNvSpPr>
            <a:spLocks noGrp="1"/>
          </p:cNvSpPr>
          <p:nvPr>
            <p:ph type="title"/>
          </p:nvPr>
        </p:nvSpPr>
        <p:spPr>
          <a:xfrm>
            <a:off x="326427" y="630621"/>
            <a:ext cx="7342622" cy="679484"/>
          </a:xfrm>
        </p:spPr>
        <p:txBody>
          <a:bodyPr/>
          <a:lstStyle/>
          <a:p>
            <a:r>
              <a:rPr lang="en-US" dirty="0" smtClean="0"/>
              <a:t>INTRODUCTION</a:t>
            </a:r>
            <a:endParaRPr lang="en-US" dirty="0"/>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4</a:t>
            </a:fld>
            <a:endParaRPr lang="en-US" noProof="0" dirty="0"/>
          </a:p>
        </p:txBody>
      </p:sp>
    </p:spTree>
    <p:extLst>
      <p:ext uri="{BB962C8B-B14F-4D97-AF65-F5344CB8AC3E}">
        <p14:creationId xmlns:p14="http://schemas.microsoft.com/office/powerpoint/2010/main" val="1049506814"/>
      </p:ext>
    </p:extLst>
  </p:cSld>
  <p:clrMapOvr>
    <a:masterClrMapping/>
  </p:clrMapOvr>
  <p:transition spd="slow">
    <p:cove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389489" y="1696373"/>
            <a:ext cx="7342631" cy="608895"/>
          </a:xfrm>
        </p:spPr>
        <p:txBody>
          <a:bodyPr/>
          <a:lstStyle/>
          <a:p>
            <a:r>
              <a:rPr lang="en-US" sz="2800" b="1" u="sng" dirty="0" smtClean="0"/>
              <a:t>REVO CLINIC</a:t>
            </a:r>
            <a:endParaRPr lang="en-US" sz="2800" b="1" u="sng" dirty="0"/>
          </a:p>
        </p:txBody>
      </p:sp>
      <p:sp>
        <p:nvSpPr>
          <p:cNvPr id="4" name="Title 3"/>
          <p:cNvSpPr>
            <a:spLocks noGrp="1"/>
          </p:cNvSpPr>
          <p:nvPr>
            <p:ph type="title"/>
          </p:nvPr>
        </p:nvSpPr>
        <p:spPr>
          <a:xfrm>
            <a:off x="0" y="1008992"/>
            <a:ext cx="7342622" cy="663719"/>
          </a:xfrm>
        </p:spPr>
        <p:txBody>
          <a:bodyPr/>
          <a:lstStyle/>
          <a:p>
            <a:r>
              <a:rPr lang="en-US" u="sng" dirty="0" smtClean="0"/>
              <a:t>PROJECT WORKFLOW:-</a:t>
            </a:r>
            <a:endParaRPr lang="en-US" u="sng" dirty="0"/>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5</a:t>
            </a:fld>
            <a:endParaRPr lang="en-US" noProof="0"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152" y="2231037"/>
            <a:ext cx="8702565" cy="41219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53595889"/>
      </p:ext>
    </p:extLst>
  </p:cSld>
  <p:clrMapOvr>
    <a:masterClrMapping/>
  </p:clrMapOvr>
  <p:transition spd="slow">
    <p:cove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83326" y="2510232"/>
            <a:ext cx="3673364" cy="2976168"/>
          </a:xfrm>
        </p:spPr>
        <p:txBody>
          <a:bodyPr>
            <a:normAutofit lnSpcReduction="10000"/>
          </a:bodyPr>
          <a:lstStyle/>
          <a:p>
            <a:r>
              <a:rPr lang="en-US" sz="3300" b="1" i="1" u="sng" dirty="0" smtClean="0"/>
              <a:t>Hardware</a:t>
            </a:r>
            <a:r>
              <a:rPr lang="en-US" sz="3300" b="1" i="1" u="sng" dirty="0"/>
              <a:t>:- </a:t>
            </a:r>
            <a:endParaRPr lang="en-US" sz="3300" b="1" u="sng" dirty="0"/>
          </a:p>
          <a:p>
            <a:r>
              <a:rPr lang="en-US" sz="2200" dirty="0" smtClean="0"/>
              <a:t>PROCESSOR :- Intel i3 or i5 1.8GHz</a:t>
            </a:r>
            <a:endParaRPr lang="en-US" sz="2200" dirty="0"/>
          </a:p>
          <a:p>
            <a:r>
              <a:rPr lang="en-US" sz="2200" dirty="0" smtClean="0"/>
              <a:t>MOTHERBOARD :- According to the  processor requirement</a:t>
            </a:r>
            <a:endParaRPr lang="en-US" sz="2200" dirty="0"/>
          </a:p>
          <a:p>
            <a:r>
              <a:rPr lang="en-US" sz="2200" dirty="0" smtClean="0"/>
              <a:t>RAM :- 8GB</a:t>
            </a:r>
            <a:endParaRPr lang="en-US" sz="2200" dirty="0"/>
          </a:p>
          <a:p>
            <a:r>
              <a:rPr lang="en-US" sz="2200" dirty="0" smtClean="0"/>
              <a:t>FREE DISK SPACE :- 300MB</a:t>
            </a:r>
            <a:endParaRPr lang="en-US" sz="2200" dirty="0"/>
          </a:p>
        </p:txBody>
      </p:sp>
      <p:sp>
        <p:nvSpPr>
          <p:cNvPr id="4" name="Title 3"/>
          <p:cNvSpPr>
            <a:spLocks noGrp="1"/>
          </p:cNvSpPr>
          <p:nvPr>
            <p:ph type="title"/>
          </p:nvPr>
        </p:nvSpPr>
        <p:spPr>
          <a:xfrm>
            <a:off x="436784" y="1277007"/>
            <a:ext cx="11072043" cy="695250"/>
          </a:xfrm>
        </p:spPr>
        <p:txBody>
          <a:bodyPr>
            <a:normAutofit/>
          </a:bodyPr>
          <a:lstStyle/>
          <a:p>
            <a:r>
              <a:rPr lang="en-US" dirty="0"/>
              <a:t>SOFTWARE AND HARDWARE REQUIREMENTS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6</a:t>
            </a:fld>
            <a:endParaRPr lang="en-US" noProof="0" dirty="0"/>
          </a:p>
        </p:txBody>
      </p:sp>
      <p:sp>
        <p:nvSpPr>
          <p:cNvPr id="8" name="Content Placeholder 1"/>
          <p:cNvSpPr txBox="1">
            <a:spLocks/>
          </p:cNvSpPr>
          <p:nvPr/>
        </p:nvSpPr>
        <p:spPr>
          <a:xfrm>
            <a:off x="6716111" y="2506717"/>
            <a:ext cx="4838330" cy="3358056"/>
          </a:xfrm>
          <a:prstGeom prst="rect">
            <a:avLst/>
          </a:prstGeom>
        </p:spPr>
        <p:txBody>
          <a:bodyPr>
            <a:normAutofit fontScale="70000" lnSpcReduction="20000"/>
          </a:bodyPr>
          <a:lst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lang="en-US"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lang="en-US"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lang="en-US"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lang="en-US"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lang="en-IN"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300" b="1" i="1" u="sng" dirty="0" smtClean="0"/>
              <a:t>Software:- </a:t>
            </a:r>
            <a:endParaRPr lang="en-US" sz="3300" b="1" u="sng" dirty="0" smtClean="0"/>
          </a:p>
          <a:p>
            <a:r>
              <a:rPr lang="en-US" sz="2600" dirty="0" err="1" smtClean="0"/>
              <a:t>Ui</a:t>
            </a:r>
            <a:r>
              <a:rPr lang="en-US" sz="2600" dirty="0" smtClean="0"/>
              <a:t> Development – React 18.x, ES 6, HTML 5, CSS. </a:t>
            </a:r>
          </a:p>
          <a:p>
            <a:r>
              <a:rPr lang="en-US" sz="2600" dirty="0" smtClean="0"/>
              <a:t>Frontend To Backend Communication – REST API </a:t>
            </a:r>
          </a:p>
          <a:p>
            <a:r>
              <a:rPr lang="en-US" sz="2600" dirty="0" smtClean="0"/>
              <a:t>Backend – </a:t>
            </a:r>
            <a:r>
              <a:rPr lang="en-US" sz="2600" dirty="0" err="1" smtClean="0"/>
              <a:t>NodeJS</a:t>
            </a:r>
            <a:r>
              <a:rPr lang="en-US" sz="2600" dirty="0" smtClean="0"/>
              <a:t> </a:t>
            </a:r>
          </a:p>
          <a:p>
            <a:r>
              <a:rPr lang="en-US" sz="2600" dirty="0" smtClean="0"/>
              <a:t>Server – Express JS </a:t>
            </a:r>
          </a:p>
          <a:p>
            <a:r>
              <a:rPr lang="en-US" sz="2600" dirty="0" smtClean="0"/>
              <a:t>Database – </a:t>
            </a:r>
            <a:r>
              <a:rPr lang="en-US" sz="2600" dirty="0" err="1" smtClean="0"/>
              <a:t>MongoDB</a:t>
            </a:r>
            <a:r>
              <a:rPr lang="en-US" sz="2600" dirty="0" smtClean="0"/>
              <a:t> </a:t>
            </a:r>
          </a:p>
          <a:p>
            <a:r>
              <a:rPr lang="en-US" sz="2600" dirty="0" smtClean="0"/>
              <a:t>Node JS – </a:t>
            </a:r>
            <a:r>
              <a:rPr lang="en-US" sz="2600" dirty="0" err="1" smtClean="0"/>
              <a:t>MongoDB</a:t>
            </a:r>
            <a:r>
              <a:rPr lang="en-US" sz="2600" dirty="0" smtClean="0"/>
              <a:t> connection using Mongoose </a:t>
            </a:r>
          </a:p>
          <a:p>
            <a:r>
              <a:rPr lang="en-US" sz="2600" dirty="0" smtClean="0"/>
              <a:t>IDE USED – VS Code </a:t>
            </a:r>
            <a:endParaRPr lang="en-US" sz="2600" dirty="0"/>
          </a:p>
        </p:txBody>
      </p:sp>
    </p:spTree>
    <p:extLst>
      <p:ext uri="{BB962C8B-B14F-4D97-AF65-F5344CB8AC3E}">
        <p14:creationId xmlns:p14="http://schemas.microsoft.com/office/powerpoint/2010/main" val="310958019"/>
      </p:ext>
    </p:extLst>
  </p:cSld>
  <p:clrMapOvr>
    <a:masterClrMapping/>
  </p:clrMapOvr>
  <p:transition spd="slow">
    <p:cov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107930" y="6164316"/>
            <a:ext cx="7342622" cy="474533"/>
          </a:xfrm>
        </p:spPr>
        <p:txBody>
          <a:bodyPr>
            <a:normAutofit/>
          </a:bodyPr>
          <a:lstStyle/>
          <a:p>
            <a:pPr algn="ctr"/>
            <a:r>
              <a:rPr lang="en-US" sz="2400" dirty="0"/>
              <a:t>HOME PAGE OF THE CLINIC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7</a:t>
            </a:fld>
            <a:endParaRPr lang="en-US" noProof="0" dirty="0"/>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76833" y="1899387"/>
            <a:ext cx="7666256" cy="4310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itle 3"/>
          <p:cNvSpPr txBox="1">
            <a:spLocks/>
          </p:cNvSpPr>
          <p:nvPr/>
        </p:nvSpPr>
        <p:spPr>
          <a:xfrm>
            <a:off x="321172" y="1330337"/>
            <a:ext cx="7342622" cy="474533"/>
          </a:xfrm>
          <a:prstGeom prst="rect">
            <a:avLst/>
          </a:prstGeom>
        </p:spPr>
        <p:txBody>
          <a:bodyPr vert="horz" lIns="91440" tIns="45720" rIns="91440" bIns="0" rtlCol="0" anchor="b">
            <a:noAutofit/>
          </a:bodyPr>
          <a:lstStyle>
            <a:lvl1pPr algn="l" defTabSz="914400" rtl="0" eaLnBrk="1" latinLnBrk="0" hangingPunct="1">
              <a:lnSpc>
                <a:spcPct val="90000"/>
              </a:lnSpc>
              <a:spcBef>
                <a:spcPct val="0"/>
              </a:spcBef>
              <a:buNone/>
              <a:defRPr lang="en-IN" sz="4400" b="1" kern="1200">
                <a:solidFill>
                  <a:schemeClr val="accent1"/>
                </a:solidFill>
                <a:latin typeface="+mj-lt"/>
                <a:ea typeface="+mj-ea"/>
                <a:cs typeface="+mj-cs"/>
              </a:defRPr>
            </a:lvl1pPr>
          </a:lstStyle>
          <a:p>
            <a:r>
              <a:rPr lang="en-US" u="sng" dirty="0"/>
              <a:t>PROJECT SCREENSHOT </a:t>
            </a:r>
            <a:r>
              <a:rPr lang="en-US" u="sng" dirty="0" smtClean="0"/>
              <a:t> </a:t>
            </a:r>
            <a:endParaRPr lang="en-US" u="sng" dirty="0"/>
          </a:p>
        </p:txBody>
      </p:sp>
    </p:spTree>
    <p:extLst>
      <p:ext uri="{BB962C8B-B14F-4D97-AF65-F5344CB8AC3E}">
        <p14:creationId xmlns:p14="http://schemas.microsoft.com/office/powerpoint/2010/main" val="2938372781"/>
      </p:ext>
    </p:extLst>
  </p:cSld>
  <p:clrMapOvr>
    <a:masterClrMapping/>
  </p:clrMapOvr>
  <p:transition spd="slow">
    <p:cove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38550" y="5990895"/>
            <a:ext cx="7342622" cy="395705"/>
          </a:xfrm>
        </p:spPr>
        <p:txBody>
          <a:bodyPr>
            <a:normAutofit/>
          </a:bodyPr>
          <a:lstStyle/>
          <a:p>
            <a:pPr algn="ctr"/>
            <a:r>
              <a:rPr lang="en-US" sz="2400" dirty="0"/>
              <a:t>CONTACT US PAGE OF THE CLINIC </a:t>
            </a:r>
          </a:p>
        </p:txBody>
      </p:sp>
      <p:sp>
        <p:nvSpPr>
          <p:cNvPr id="6" name="Footer Placeholder 5"/>
          <p:cNvSpPr>
            <a:spLocks noGrp="1"/>
          </p:cNvSpPr>
          <p:nvPr>
            <p:ph type="ftr" sz="quarter" idx="14"/>
          </p:nvPr>
        </p:nvSpPr>
        <p:spPr/>
        <p:txBody>
          <a:bodyPr/>
          <a:lstStyle/>
          <a:p>
            <a:r>
              <a:rPr lang="en-US" noProof="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8</a:t>
            </a:fld>
            <a:endParaRPr lang="en-US" noProof="0" dirty="0"/>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31813" y="914400"/>
            <a:ext cx="10913953" cy="4773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85295979"/>
      </p:ext>
    </p:extLst>
  </p:cSld>
  <p:clrMapOvr>
    <a:masterClrMapping/>
  </p:clrMapOvr>
  <p:transition spd="slow">
    <p:cove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91709" y="5848953"/>
            <a:ext cx="7342622" cy="473019"/>
          </a:xfrm>
        </p:spPr>
        <p:txBody>
          <a:bodyPr>
            <a:normAutofit fontScale="90000"/>
          </a:bodyPr>
          <a:lstStyle/>
          <a:p>
            <a:r>
              <a:rPr lang="en-US" sz="2400" dirty="0"/>
              <a:t>ADMIN LOGIN PAGE FOR LOGING IN TO THE ADMIN PAGE </a:t>
            </a:r>
          </a:p>
        </p:txBody>
      </p:sp>
      <p:sp>
        <p:nvSpPr>
          <p:cNvPr id="6" name="Footer Placeholder 5"/>
          <p:cNvSpPr>
            <a:spLocks noGrp="1"/>
          </p:cNvSpPr>
          <p:nvPr>
            <p:ph type="ftr" sz="quarter" idx="14"/>
          </p:nvPr>
        </p:nvSpPr>
        <p:spPr/>
        <p:txBody>
          <a:bodyPr/>
          <a:lstStyle/>
          <a:p>
            <a:r>
              <a:rPr lang="en-US" noProof="0" dirty="0" smtClean="0"/>
              <a:t>Add a footer</a:t>
            </a:r>
            <a:endParaRPr lang="en-US" noProof="0" dirty="0"/>
          </a:p>
        </p:txBody>
      </p:sp>
      <p:sp>
        <p:nvSpPr>
          <p:cNvPr id="7" name="Slide Number Placeholder 6"/>
          <p:cNvSpPr>
            <a:spLocks noGrp="1"/>
          </p:cNvSpPr>
          <p:nvPr>
            <p:ph type="sldNum" sz="quarter" idx="15"/>
          </p:nvPr>
        </p:nvSpPr>
        <p:spPr/>
        <p:txBody>
          <a:bodyPr/>
          <a:lstStyle/>
          <a:p>
            <a:fld id="{8699F50C-BE38-4BD0-BA84-9B090E1F2B9B}" type="slidenum">
              <a:rPr lang="en-US" noProof="0" smtClean="0"/>
              <a:t>9</a:t>
            </a:fld>
            <a:endParaRPr lang="en-US" noProof="0"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88276" y="938379"/>
            <a:ext cx="10468304" cy="4721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78955879"/>
      </p:ext>
    </p:extLst>
  </p:cSld>
  <p:clrMapOvr>
    <a:masterClrMapping/>
  </p:clrMapOvr>
  <p:transition spd="slow">
    <p:cover/>
  </p:transition>
  <p:timing>
    <p:tnLst>
      <p:par>
        <p:cTn id="1" dur="indefinite" restart="never" nodeType="tmRoot"/>
      </p:par>
    </p:tnLst>
  </p:timing>
</p:sld>
</file>

<file path=ppt/theme/theme1.xml><?xml version="1.0" encoding="utf-8"?>
<a:theme xmlns:a="http://schemas.openxmlformats.org/drawingml/2006/main" name="Office Theme">
  <a:themeElements>
    <a:clrScheme name="Custom 14">
      <a:dk1>
        <a:srgbClr val="3F3F3F"/>
      </a:dk1>
      <a:lt1>
        <a:srgbClr val="FFFFFF"/>
      </a:lt1>
      <a:dk2>
        <a:srgbClr val="F2F2F2"/>
      </a:dk2>
      <a:lt2>
        <a:srgbClr val="A5A5A5"/>
      </a:lt2>
      <a:accent1>
        <a:srgbClr val="00194C"/>
      </a:accent1>
      <a:accent2>
        <a:srgbClr val="EAB200"/>
      </a:accent2>
      <a:accent3>
        <a:srgbClr val="F2F2F2"/>
      </a:accent3>
      <a:accent4>
        <a:srgbClr val="954F72"/>
      </a:accent4>
      <a:accent5>
        <a:srgbClr val="00843B"/>
      </a:accent5>
      <a:accent6>
        <a:srgbClr val="014067"/>
      </a:accent6>
      <a:hlink>
        <a:srgbClr val="00194C"/>
      </a:hlink>
      <a:folHlink>
        <a:srgbClr val="954F7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TF00951641_Hexagon presentation light_AAS_v4" id="{358289A0-A26B-433F-AD2B-1F8832C96153}" vid="{92CDC91D-95BF-4897-87D6-494563DF797D}"/>
    </a:ext>
  </a:extLst>
</a:theme>
</file>

<file path=ppt/theme/theme2.xml><?xml version="1.0" encoding="utf-8"?>
<a:theme xmlns:a="http://schemas.openxmlformats.org/drawingml/2006/main" name="1_Recipe Book Slide Master">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Franklin Gothic">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RecipeBook_Win32_SL_v2" id="{BF9B6C79-FF4D-48C1-8F71-C7DDF387DF1A}" vid="{BE88A3C8-7112-4180-A9C5-249348E21FD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F8919DE-9BD9-47A9-9F5D-16EBB96879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87F4215-C6BB-44A3-9A5E-9446E6835900}">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16c05727-aa75-4e4a-9b5f-8a80a1165891"/>
    <ds:schemaRef ds:uri="http://purl.org/dc/dcmitype/"/>
    <ds:schemaRef ds:uri="71af3243-3dd4-4a8d-8c0d-dd76da1f02a5"/>
    <ds:schemaRef ds:uri="http://www.w3.org/XML/1998/namespace"/>
  </ds:schemaRefs>
</ds:datastoreItem>
</file>

<file path=customXml/itemProps3.xml><?xml version="1.0" encoding="utf-8"?>
<ds:datastoreItem xmlns:ds="http://schemas.openxmlformats.org/officeDocument/2006/customXml" ds:itemID="{A80A5AF1-8C57-4290-936E-5FD27C95725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Hexagon presentation light</Template>
  <TotalTime>0</TotalTime>
  <Words>1228</Words>
  <Application>Microsoft Office PowerPoint</Application>
  <PresentationFormat>Custom</PresentationFormat>
  <Paragraphs>123</Paragraphs>
  <Slides>23</Slides>
  <Notes>0</Notes>
  <HiddenSlides>0</HiddenSlides>
  <MMClips>0</MMClips>
  <ScaleCrop>false</ScaleCrop>
  <HeadingPairs>
    <vt:vector size="4" baseType="variant">
      <vt:variant>
        <vt:lpstr>Theme</vt:lpstr>
      </vt:variant>
      <vt:variant>
        <vt:i4>2</vt:i4>
      </vt:variant>
      <vt:variant>
        <vt:lpstr>Slide Titles</vt:lpstr>
      </vt:variant>
      <vt:variant>
        <vt:i4>23</vt:i4>
      </vt:variant>
    </vt:vector>
  </HeadingPairs>
  <TitlesOfParts>
    <vt:vector size="25" baseType="lpstr">
      <vt:lpstr>Office Theme</vt:lpstr>
      <vt:lpstr>1_Recipe Book Slide Master</vt:lpstr>
      <vt:lpstr>Major Project Presentation </vt:lpstr>
      <vt:lpstr>Project worked on by:</vt:lpstr>
      <vt:lpstr>Acknowledgement :</vt:lpstr>
      <vt:lpstr>INTRODUCTION</vt:lpstr>
      <vt:lpstr>PROJECT WORKFLOW:-</vt:lpstr>
      <vt:lpstr>SOFTWARE AND HARDWARE REQUIREMENTS </vt:lpstr>
      <vt:lpstr>HOME PAGE OF THE CLINIC </vt:lpstr>
      <vt:lpstr>CONTACT US PAGE OF THE CLINIC </vt:lpstr>
      <vt:lpstr>ADMIN LOGIN PAGE FOR LOGING IN TO THE ADMIN PAGE </vt:lpstr>
      <vt:lpstr>ADMIN AFTER LOGIN HOME PAGE </vt:lpstr>
      <vt:lpstr>DOCTOR REGISTRATION PAGE FOR ADMIN TO ADD DOCTORS </vt:lpstr>
      <vt:lpstr>DOCTOR DETAIL’S VIEW/ DELETE BY ADMIN </vt:lpstr>
      <vt:lpstr>USER LOGIN PAGE FOR EXISTING/ NEW USER(PATIENT) </vt:lpstr>
      <vt:lpstr>DOCTOR DETAILS PAGE AFTER USER(PATIENT) LOGIN </vt:lpstr>
      <vt:lpstr>BOOK APPOINTMENT PAGE FOR USER (PATIENT) </vt:lpstr>
      <vt:lpstr>DATABASE SHOWING THE DOCTOR BOOKIMG DETAILS OF USERS (PATIENTS) </vt:lpstr>
      <vt:lpstr>DATABASE SHOWING THE DOCTOR DETAILS FOR ADMIN </vt:lpstr>
      <vt:lpstr>DATABASE SHOWING THE REGISTRATION DETAILS OF USERS (PATIENTS) </vt:lpstr>
      <vt:lpstr>USER(PATIENT) REGISTRATION FORM PAGE FOR NEW USER (PATIENT) </vt:lpstr>
      <vt:lpstr>Screenshot showing the component  index.js</vt:lpstr>
      <vt:lpstr>Screenshot showing the main component App.js</vt:lpstr>
      <vt:lpstr>FUTURE SCOPE</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2022-11-25T15:33:23Z</dcterms:created>
  <dcterms:modified xsi:type="dcterms:W3CDTF">2023-05-26T04:19:51Z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